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sldIdLst>
    <p:sldId id="257" r:id="rId2"/>
    <p:sldId id="256" r:id="rId3"/>
    <p:sldId id="313" r:id="rId4"/>
    <p:sldId id="312" r:id="rId5"/>
    <p:sldId id="258" r:id="rId6"/>
    <p:sldId id="295" r:id="rId7"/>
    <p:sldId id="287" r:id="rId8"/>
    <p:sldId id="297" r:id="rId9"/>
    <p:sldId id="298" r:id="rId10"/>
    <p:sldId id="296" r:id="rId11"/>
    <p:sldId id="289" r:id="rId12"/>
    <p:sldId id="290" r:id="rId13"/>
    <p:sldId id="286" r:id="rId14"/>
    <p:sldId id="294" r:id="rId15"/>
    <p:sldId id="300" r:id="rId16"/>
    <p:sldId id="302" r:id="rId17"/>
    <p:sldId id="303" r:id="rId18"/>
    <p:sldId id="301" r:id="rId19"/>
    <p:sldId id="304" r:id="rId20"/>
    <p:sldId id="305" r:id="rId21"/>
    <p:sldId id="306" r:id="rId22"/>
    <p:sldId id="310" r:id="rId23"/>
    <p:sldId id="307" r:id="rId24"/>
    <p:sldId id="311" r:id="rId25"/>
    <p:sldId id="309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D2FF"/>
    <a:srgbClr val="9567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398" autoAdjust="0"/>
    <p:restoredTop sz="90929"/>
  </p:normalViewPr>
  <p:slideViewPr>
    <p:cSldViewPr>
      <p:cViewPr varScale="1">
        <p:scale>
          <a:sx n="89" d="100"/>
          <a:sy n="89" d="100"/>
        </p:scale>
        <p:origin x="-120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F953D6-06F3-48EA-B548-AD9317361238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7A344E0-7A0C-4E76-B94B-3285D4B3F8FE}">
      <dgm:prSet phldrT="[Text]" custT="1"/>
      <dgm:spPr/>
      <dgm:t>
        <a:bodyPr/>
        <a:lstStyle/>
        <a:p>
          <a:r>
            <a:rPr lang="en-GB" sz="1400" dirty="0" smtClean="0"/>
            <a:t>Reflect </a:t>
          </a:r>
        </a:p>
        <a:p>
          <a:r>
            <a:rPr lang="en-GB" sz="1400" dirty="0" smtClean="0"/>
            <a:t>and observe</a:t>
          </a:r>
          <a:endParaRPr lang="en-GB" sz="1400" dirty="0"/>
        </a:p>
      </dgm:t>
    </dgm:pt>
    <dgm:pt modelId="{822B4EBB-D143-46A7-AB21-F65D83D2F0CA}" type="parTrans" cxnId="{65B467F7-3DE6-4459-9044-893A77365189}">
      <dgm:prSet/>
      <dgm:spPr/>
      <dgm:t>
        <a:bodyPr/>
        <a:lstStyle/>
        <a:p>
          <a:endParaRPr lang="en-GB" sz="2000"/>
        </a:p>
      </dgm:t>
    </dgm:pt>
    <dgm:pt modelId="{05A4D9C7-0BFE-441B-9FE2-9879C48039BB}" type="sibTrans" cxnId="{65B467F7-3DE6-4459-9044-893A77365189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14EFA237-C227-45BD-A14F-3CB0EDAF02BC}">
      <dgm:prSet phldrT="[Text]" custT="1"/>
      <dgm:spPr/>
      <dgm:t>
        <a:bodyPr/>
        <a:lstStyle/>
        <a:p>
          <a:r>
            <a:rPr lang="en-GB" sz="1400" dirty="0" smtClean="0"/>
            <a:t>Develop new concepts</a:t>
          </a:r>
          <a:endParaRPr lang="en-GB" sz="1400" dirty="0"/>
        </a:p>
      </dgm:t>
    </dgm:pt>
    <dgm:pt modelId="{BEC5B1EE-A172-48ED-90C7-647554E8FAA2}" type="parTrans" cxnId="{F483A2FF-9E46-40B7-B773-169872BB8774}">
      <dgm:prSet/>
      <dgm:spPr/>
      <dgm:t>
        <a:bodyPr/>
        <a:lstStyle/>
        <a:p>
          <a:endParaRPr lang="en-GB" sz="2000"/>
        </a:p>
      </dgm:t>
    </dgm:pt>
    <dgm:pt modelId="{9C37008C-63C6-4EC8-A356-63745E7A1833}" type="sibTrans" cxnId="{F483A2FF-9E46-40B7-B773-169872BB8774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01035ED6-36C8-4B2D-92AF-B6DAD18147CD}">
      <dgm:prSet phldrT="[Text]" custT="1"/>
      <dgm:spPr/>
      <dgm:t>
        <a:bodyPr/>
        <a:lstStyle/>
        <a:p>
          <a:r>
            <a:rPr lang="en-GB" sz="1400" dirty="0" smtClean="0"/>
            <a:t>Experiment  or </a:t>
          </a:r>
        </a:p>
        <a:p>
          <a:r>
            <a:rPr lang="en-GB" sz="1400" dirty="0" smtClean="0"/>
            <a:t>articulate</a:t>
          </a:r>
          <a:endParaRPr lang="en-GB" sz="1400" dirty="0"/>
        </a:p>
      </dgm:t>
    </dgm:pt>
    <dgm:pt modelId="{86171CBB-6ED9-4C00-BE6C-DB929E7CCEF5}" type="parTrans" cxnId="{599D9DD4-7B7D-431F-A271-912799C1A10D}">
      <dgm:prSet/>
      <dgm:spPr/>
      <dgm:t>
        <a:bodyPr/>
        <a:lstStyle/>
        <a:p>
          <a:endParaRPr lang="en-GB" sz="2000"/>
        </a:p>
      </dgm:t>
    </dgm:pt>
    <dgm:pt modelId="{1E1FDD2A-BFB5-4593-93CF-A11B4E2468B0}" type="sibTrans" cxnId="{599D9DD4-7B7D-431F-A271-912799C1A10D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28CC8AE8-E66E-4ABE-8B45-137C2F39E92D}">
      <dgm:prSet phldrT="[Text]" custT="1"/>
      <dgm:spPr/>
      <dgm:t>
        <a:bodyPr/>
        <a:lstStyle/>
        <a:p>
          <a:r>
            <a:rPr lang="en-GB" sz="1400" dirty="0" smtClean="0"/>
            <a:t>Existing knowledge</a:t>
          </a:r>
          <a:endParaRPr lang="en-GB" sz="1400" dirty="0"/>
        </a:p>
      </dgm:t>
    </dgm:pt>
    <dgm:pt modelId="{3FDA25EC-F3CA-4C7D-B45C-B1C2E226AEB4}" type="parTrans" cxnId="{8D22DAE8-F7B7-4C68-903B-2786F1267E65}">
      <dgm:prSet/>
      <dgm:spPr/>
      <dgm:t>
        <a:bodyPr/>
        <a:lstStyle/>
        <a:p>
          <a:endParaRPr lang="en-GB" sz="2000"/>
        </a:p>
      </dgm:t>
    </dgm:pt>
    <dgm:pt modelId="{5ED092DA-8B56-4FC8-87B7-4C031898B906}" type="sibTrans" cxnId="{8D22DAE8-F7B7-4C68-903B-2786F1267E65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3C151602-ADD0-4E17-A8E6-C3C1B9F5E838}" type="pres">
      <dgm:prSet presAssocID="{0BF953D6-06F3-48EA-B548-AD93173612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41CF04-4FAA-446B-9757-2F02C3473D99}" type="pres">
      <dgm:prSet presAssocID="{E7A344E0-7A0C-4E76-B94B-3285D4B3F8F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B4306D-95C3-473C-99D6-6E712892B728}" type="pres">
      <dgm:prSet presAssocID="{E7A344E0-7A0C-4E76-B94B-3285D4B3F8FE}" presName="spNode" presStyleCnt="0"/>
      <dgm:spPr/>
    </dgm:pt>
    <dgm:pt modelId="{7D0FE1F2-61C4-4501-AE74-A43DB3F8104B}" type="pres">
      <dgm:prSet presAssocID="{05A4D9C7-0BFE-441B-9FE2-9879C48039BB}" presName="sibTrans" presStyleLbl="sibTrans1D1" presStyleIdx="0" presStyleCnt="4"/>
      <dgm:spPr/>
      <dgm:t>
        <a:bodyPr/>
        <a:lstStyle/>
        <a:p>
          <a:endParaRPr lang="en-GB"/>
        </a:p>
      </dgm:t>
    </dgm:pt>
    <dgm:pt modelId="{2DF99923-6826-4EF5-B6AF-679A243D6DA5}" type="pres">
      <dgm:prSet presAssocID="{14EFA237-C227-45BD-A14F-3CB0EDAF02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94990-7EA0-4EE6-B051-D2BDD642370E}" type="pres">
      <dgm:prSet presAssocID="{14EFA237-C227-45BD-A14F-3CB0EDAF02BC}" presName="spNode" presStyleCnt="0"/>
      <dgm:spPr/>
    </dgm:pt>
    <dgm:pt modelId="{FA5D2537-853A-4673-909C-DB7E1C2007F9}" type="pres">
      <dgm:prSet presAssocID="{9C37008C-63C6-4EC8-A356-63745E7A1833}" presName="sibTrans" presStyleLbl="sibTrans1D1" presStyleIdx="1" presStyleCnt="4"/>
      <dgm:spPr/>
      <dgm:t>
        <a:bodyPr/>
        <a:lstStyle/>
        <a:p>
          <a:endParaRPr lang="en-GB"/>
        </a:p>
      </dgm:t>
    </dgm:pt>
    <dgm:pt modelId="{B06AD937-67A5-4045-8F51-0C53A07F00FE}" type="pres">
      <dgm:prSet presAssocID="{01035ED6-36C8-4B2D-92AF-B6DAD18147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B5526D-0E20-449E-ADF0-41BE2212563F}" type="pres">
      <dgm:prSet presAssocID="{01035ED6-36C8-4B2D-92AF-B6DAD18147CD}" presName="spNode" presStyleCnt="0"/>
      <dgm:spPr/>
    </dgm:pt>
    <dgm:pt modelId="{0550386B-E5DF-4927-B19C-8DF00D53A307}" type="pres">
      <dgm:prSet presAssocID="{1E1FDD2A-BFB5-4593-93CF-A11B4E2468B0}" presName="sibTrans" presStyleLbl="sibTrans1D1" presStyleIdx="2" presStyleCnt="4"/>
      <dgm:spPr/>
      <dgm:t>
        <a:bodyPr/>
        <a:lstStyle/>
        <a:p>
          <a:endParaRPr lang="en-GB"/>
        </a:p>
      </dgm:t>
    </dgm:pt>
    <dgm:pt modelId="{568069B0-7086-4425-B81D-F3ACF969DC9B}" type="pres">
      <dgm:prSet presAssocID="{28CC8AE8-E66E-4ABE-8B45-137C2F39E9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669D4-527C-45BB-9D0E-16335C42DEF9}" type="pres">
      <dgm:prSet presAssocID="{28CC8AE8-E66E-4ABE-8B45-137C2F39E92D}" presName="spNode" presStyleCnt="0"/>
      <dgm:spPr/>
    </dgm:pt>
    <dgm:pt modelId="{B2644B77-12C0-41F2-AB87-B04F40AB4ABE}" type="pres">
      <dgm:prSet presAssocID="{5ED092DA-8B56-4FC8-87B7-4C031898B906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4C7E5EA6-42B6-4B7A-89BF-0EFFFC766D74}" type="presOf" srcId="{5ED092DA-8B56-4FC8-87B7-4C031898B906}" destId="{B2644B77-12C0-41F2-AB87-B04F40AB4ABE}" srcOrd="0" destOrd="0" presId="urn:microsoft.com/office/officeart/2005/8/layout/cycle5"/>
    <dgm:cxn modelId="{87E7C43C-851C-4C99-9E10-E1D7052FEE22}" type="presOf" srcId="{05A4D9C7-0BFE-441B-9FE2-9879C48039BB}" destId="{7D0FE1F2-61C4-4501-AE74-A43DB3F8104B}" srcOrd="0" destOrd="0" presId="urn:microsoft.com/office/officeart/2005/8/layout/cycle5"/>
    <dgm:cxn modelId="{65B467F7-3DE6-4459-9044-893A77365189}" srcId="{0BF953D6-06F3-48EA-B548-AD9317361238}" destId="{E7A344E0-7A0C-4E76-B94B-3285D4B3F8FE}" srcOrd="0" destOrd="0" parTransId="{822B4EBB-D143-46A7-AB21-F65D83D2F0CA}" sibTransId="{05A4D9C7-0BFE-441B-9FE2-9879C48039BB}"/>
    <dgm:cxn modelId="{8D22DAE8-F7B7-4C68-903B-2786F1267E65}" srcId="{0BF953D6-06F3-48EA-B548-AD9317361238}" destId="{28CC8AE8-E66E-4ABE-8B45-137C2F39E92D}" srcOrd="3" destOrd="0" parTransId="{3FDA25EC-F3CA-4C7D-B45C-B1C2E226AEB4}" sibTransId="{5ED092DA-8B56-4FC8-87B7-4C031898B906}"/>
    <dgm:cxn modelId="{93361AD5-3502-4823-BC16-C99E8CB5454F}" type="presOf" srcId="{28CC8AE8-E66E-4ABE-8B45-137C2F39E92D}" destId="{568069B0-7086-4425-B81D-F3ACF969DC9B}" srcOrd="0" destOrd="0" presId="urn:microsoft.com/office/officeart/2005/8/layout/cycle5"/>
    <dgm:cxn modelId="{2D6FF715-0F04-4741-89DE-88BD3A764284}" type="presOf" srcId="{01035ED6-36C8-4B2D-92AF-B6DAD18147CD}" destId="{B06AD937-67A5-4045-8F51-0C53A07F00FE}" srcOrd="0" destOrd="0" presId="urn:microsoft.com/office/officeart/2005/8/layout/cycle5"/>
    <dgm:cxn modelId="{E89A8DAD-76E5-4B3D-A008-0162DB1D7F2E}" type="presOf" srcId="{E7A344E0-7A0C-4E76-B94B-3285D4B3F8FE}" destId="{7A41CF04-4FAA-446B-9757-2F02C3473D99}" srcOrd="0" destOrd="0" presId="urn:microsoft.com/office/officeart/2005/8/layout/cycle5"/>
    <dgm:cxn modelId="{B4F34F15-A8E9-45C3-B0DB-EF5C419F35FB}" type="presOf" srcId="{1E1FDD2A-BFB5-4593-93CF-A11B4E2468B0}" destId="{0550386B-E5DF-4927-B19C-8DF00D53A307}" srcOrd="0" destOrd="0" presId="urn:microsoft.com/office/officeart/2005/8/layout/cycle5"/>
    <dgm:cxn modelId="{599D9DD4-7B7D-431F-A271-912799C1A10D}" srcId="{0BF953D6-06F3-48EA-B548-AD9317361238}" destId="{01035ED6-36C8-4B2D-92AF-B6DAD18147CD}" srcOrd="2" destOrd="0" parTransId="{86171CBB-6ED9-4C00-BE6C-DB929E7CCEF5}" sibTransId="{1E1FDD2A-BFB5-4593-93CF-A11B4E2468B0}"/>
    <dgm:cxn modelId="{652CF90B-29D1-425B-86FE-A712F1EE7062}" type="presOf" srcId="{0BF953D6-06F3-48EA-B548-AD9317361238}" destId="{3C151602-ADD0-4E17-A8E6-C3C1B9F5E838}" srcOrd="0" destOrd="0" presId="urn:microsoft.com/office/officeart/2005/8/layout/cycle5"/>
    <dgm:cxn modelId="{2A7A03D7-665F-43A9-91CE-1E1211FCE390}" type="presOf" srcId="{14EFA237-C227-45BD-A14F-3CB0EDAF02BC}" destId="{2DF99923-6826-4EF5-B6AF-679A243D6DA5}" srcOrd="0" destOrd="0" presId="urn:microsoft.com/office/officeart/2005/8/layout/cycle5"/>
    <dgm:cxn modelId="{5E2D15A4-44DC-4AD0-BCCB-4CB80FB9FE10}" type="presOf" srcId="{9C37008C-63C6-4EC8-A356-63745E7A1833}" destId="{FA5D2537-853A-4673-909C-DB7E1C2007F9}" srcOrd="0" destOrd="0" presId="urn:microsoft.com/office/officeart/2005/8/layout/cycle5"/>
    <dgm:cxn modelId="{F483A2FF-9E46-40B7-B773-169872BB8774}" srcId="{0BF953D6-06F3-48EA-B548-AD9317361238}" destId="{14EFA237-C227-45BD-A14F-3CB0EDAF02BC}" srcOrd="1" destOrd="0" parTransId="{BEC5B1EE-A172-48ED-90C7-647554E8FAA2}" sibTransId="{9C37008C-63C6-4EC8-A356-63745E7A1833}"/>
    <dgm:cxn modelId="{FB7E0D71-45B3-41AB-A8B3-18E27AC340A4}" type="presParOf" srcId="{3C151602-ADD0-4E17-A8E6-C3C1B9F5E838}" destId="{7A41CF04-4FAA-446B-9757-2F02C3473D99}" srcOrd="0" destOrd="0" presId="urn:microsoft.com/office/officeart/2005/8/layout/cycle5"/>
    <dgm:cxn modelId="{9C54806A-F77C-4DED-9787-362A055C24A6}" type="presParOf" srcId="{3C151602-ADD0-4E17-A8E6-C3C1B9F5E838}" destId="{E0B4306D-95C3-473C-99D6-6E712892B728}" srcOrd="1" destOrd="0" presId="urn:microsoft.com/office/officeart/2005/8/layout/cycle5"/>
    <dgm:cxn modelId="{8A21FAC0-00AE-42BE-9465-7FDDA8118856}" type="presParOf" srcId="{3C151602-ADD0-4E17-A8E6-C3C1B9F5E838}" destId="{7D0FE1F2-61C4-4501-AE74-A43DB3F8104B}" srcOrd="2" destOrd="0" presId="urn:microsoft.com/office/officeart/2005/8/layout/cycle5"/>
    <dgm:cxn modelId="{8E33F028-F08B-4539-89FD-F984073120D3}" type="presParOf" srcId="{3C151602-ADD0-4E17-A8E6-C3C1B9F5E838}" destId="{2DF99923-6826-4EF5-B6AF-679A243D6DA5}" srcOrd="3" destOrd="0" presId="urn:microsoft.com/office/officeart/2005/8/layout/cycle5"/>
    <dgm:cxn modelId="{C33797B9-6DC1-4C2F-88D3-B460BC19F3AD}" type="presParOf" srcId="{3C151602-ADD0-4E17-A8E6-C3C1B9F5E838}" destId="{C9D94990-7EA0-4EE6-B051-D2BDD642370E}" srcOrd="4" destOrd="0" presId="urn:microsoft.com/office/officeart/2005/8/layout/cycle5"/>
    <dgm:cxn modelId="{FE3DD5BB-6F4A-4200-B1C9-E31C213450B1}" type="presParOf" srcId="{3C151602-ADD0-4E17-A8E6-C3C1B9F5E838}" destId="{FA5D2537-853A-4673-909C-DB7E1C2007F9}" srcOrd="5" destOrd="0" presId="urn:microsoft.com/office/officeart/2005/8/layout/cycle5"/>
    <dgm:cxn modelId="{DCF8E976-9A0A-4117-851C-B3FF108101BD}" type="presParOf" srcId="{3C151602-ADD0-4E17-A8E6-C3C1B9F5E838}" destId="{B06AD937-67A5-4045-8F51-0C53A07F00FE}" srcOrd="6" destOrd="0" presId="urn:microsoft.com/office/officeart/2005/8/layout/cycle5"/>
    <dgm:cxn modelId="{3CBCC312-7B52-4F54-8B7F-CF7A5CFC1E39}" type="presParOf" srcId="{3C151602-ADD0-4E17-A8E6-C3C1B9F5E838}" destId="{77B5526D-0E20-449E-ADF0-41BE2212563F}" srcOrd="7" destOrd="0" presId="urn:microsoft.com/office/officeart/2005/8/layout/cycle5"/>
    <dgm:cxn modelId="{1C631FDE-8F38-486F-9EAB-D77607E86424}" type="presParOf" srcId="{3C151602-ADD0-4E17-A8E6-C3C1B9F5E838}" destId="{0550386B-E5DF-4927-B19C-8DF00D53A307}" srcOrd="8" destOrd="0" presId="urn:microsoft.com/office/officeart/2005/8/layout/cycle5"/>
    <dgm:cxn modelId="{116B6171-DC30-490D-8380-07DE4B655B66}" type="presParOf" srcId="{3C151602-ADD0-4E17-A8E6-C3C1B9F5E838}" destId="{568069B0-7086-4425-B81D-F3ACF969DC9B}" srcOrd="9" destOrd="0" presId="urn:microsoft.com/office/officeart/2005/8/layout/cycle5"/>
    <dgm:cxn modelId="{643E3D49-94ED-4DFA-AD6A-C8A8B35B0FCE}" type="presParOf" srcId="{3C151602-ADD0-4E17-A8E6-C3C1B9F5E838}" destId="{CAA669D4-527C-45BB-9D0E-16335C42DEF9}" srcOrd="10" destOrd="0" presId="urn:microsoft.com/office/officeart/2005/8/layout/cycle5"/>
    <dgm:cxn modelId="{2FE0FE1F-0D65-4829-96C0-F0EDEA2643B5}" type="presParOf" srcId="{3C151602-ADD0-4E17-A8E6-C3C1B9F5E838}" destId="{B2644B77-12C0-41F2-AB87-B04F40AB4ABE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B5A6FF7-272E-4ECB-985D-E3332DE73770}" type="doc">
      <dgm:prSet loTypeId="urn:microsoft.com/office/officeart/2005/8/layout/radial4" loCatId="relationship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n-GB"/>
        </a:p>
      </dgm:t>
    </dgm:pt>
    <dgm:pt modelId="{8AB8B03D-9ECD-4BD2-A90B-1AA22D2DA2B0}">
      <dgm:prSet phldrT="[Text]"/>
      <dgm:spPr/>
      <dgm:t>
        <a:bodyPr/>
        <a:lstStyle/>
        <a:p>
          <a:r>
            <a:rPr lang="en-GB" dirty="0" smtClean="0"/>
            <a:t>Task</a:t>
          </a:r>
          <a:endParaRPr lang="en-GB" dirty="0"/>
        </a:p>
      </dgm:t>
    </dgm:pt>
    <dgm:pt modelId="{1B9C7D73-E085-43C5-8AE2-5AEDB2B0FEF8}" type="parTrans" cxnId="{01C740BB-07A7-4118-8762-7CC9455EC3A7}">
      <dgm:prSet/>
      <dgm:spPr/>
      <dgm:t>
        <a:bodyPr/>
        <a:lstStyle/>
        <a:p>
          <a:endParaRPr lang="en-GB"/>
        </a:p>
      </dgm:t>
    </dgm:pt>
    <dgm:pt modelId="{5A0BE22F-8A6A-4A9F-B08D-696EBF13EF61}" type="sibTrans" cxnId="{01C740BB-07A7-4118-8762-7CC9455EC3A7}">
      <dgm:prSet/>
      <dgm:spPr/>
      <dgm:t>
        <a:bodyPr/>
        <a:lstStyle/>
        <a:p>
          <a:endParaRPr lang="en-GB"/>
        </a:p>
      </dgm:t>
    </dgm:pt>
    <dgm:pt modelId="{D5F02C54-19E4-4947-BAF1-DEF06FAE3345}">
      <dgm:prSet phldrT="[Text]"/>
      <dgm:spPr/>
      <dgm:t>
        <a:bodyPr/>
        <a:lstStyle/>
        <a:p>
          <a:r>
            <a:rPr lang="en-GB" dirty="0" smtClean="0"/>
            <a:t>Resources</a:t>
          </a:r>
          <a:endParaRPr lang="en-GB" dirty="0"/>
        </a:p>
      </dgm:t>
    </dgm:pt>
    <dgm:pt modelId="{D1EE5339-E1E4-4985-B03D-BC49F80ADBC1}" type="parTrans" cxnId="{DC3E1A6E-7135-46DB-914D-A30AEF3169D9}">
      <dgm:prSet/>
      <dgm:spPr/>
      <dgm:t>
        <a:bodyPr/>
        <a:lstStyle/>
        <a:p>
          <a:endParaRPr lang="en-GB"/>
        </a:p>
      </dgm:t>
    </dgm:pt>
    <dgm:pt modelId="{1D1DDD12-5A0E-4EE3-B511-C4877021AB5B}" type="sibTrans" cxnId="{DC3E1A6E-7135-46DB-914D-A30AEF3169D9}">
      <dgm:prSet/>
      <dgm:spPr/>
      <dgm:t>
        <a:bodyPr/>
        <a:lstStyle/>
        <a:p>
          <a:endParaRPr lang="en-GB"/>
        </a:p>
      </dgm:t>
    </dgm:pt>
    <dgm:pt modelId="{A3A3AD5F-82F0-47B6-A293-BE5C7E6035EF}">
      <dgm:prSet phldrT="[Text]"/>
      <dgm:spPr/>
      <dgm:t>
        <a:bodyPr/>
        <a:lstStyle/>
        <a:p>
          <a:r>
            <a:rPr lang="en-GB" dirty="0" smtClean="0"/>
            <a:t>Motivation</a:t>
          </a:r>
          <a:endParaRPr lang="en-GB" dirty="0"/>
        </a:p>
      </dgm:t>
    </dgm:pt>
    <dgm:pt modelId="{4395A5C3-542A-47E9-AD91-ED9F598D1F1B}" type="parTrans" cxnId="{C453FAF7-3768-49D8-BE0D-98F1051872A6}">
      <dgm:prSet/>
      <dgm:spPr/>
      <dgm:t>
        <a:bodyPr/>
        <a:lstStyle/>
        <a:p>
          <a:endParaRPr lang="en-GB"/>
        </a:p>
      </dgm:t>
    </dgm:pt>
    <dgm:pt modelId="{312CC4BC-9FAE-4C91-9C45-E2D8F2D19F30}" type="sibTrans" cxnId="{C453FAF7-3768-49D8-BE0D-98F1051872A6}">
      <dgm:prSet/>
      <dgm:spPr/>
      <dgm:t>
        <a:bodyPr/>
        <a:lstStyle/>
        <a:p>
          <a:endParaRPr lang="en-GB"/>
        </a:p>
      </dgm:t>
    </dgm:pt>
    <dgm:pt modelId="{8605485C-A46B-4B16-B4AE-CCFE350065B4}">
      <dgm:prSet phldrT="[Text]"/>
      <dgm:spPr/>
      <dgm:t>
        <a:bodyPr/>
        <a:lstStyle/>
        <a:p>
          <a:r>
            <a:rPr lang="en-GB" dirty="0" smtClean="0"/>
            <a:t>Stage of Development</a:t>
          </a:r>
          <a:endParaRPr lang="en-GB" dirty="0"/>
        </a:p>
      </dgm:t>
    </dgm:pt>
    <dgm:pt modelId="{B882869B-D3E2-4ED5-87BC-4B4B9C08F0A9}" type="parTrans" cxnId="{4B8DA032-E211-477E-9D44-8B54C7FCD607}">
      <dgm:prSet/>
      <dgm:spPr/>
      <dgm:t>
        <a:bodyPr/>
        <a:lstStyle/>
        <a:p>
          <a:endParaRPr lang="en-GB"/>
        </a:p>
      </dgm:t>
    </dgm:pt>
    <dgm:pt modelId="{D1251D4B-740C-405E-84F1-A74940D5321C}" type="sibTrans" cxnId="{4B8DA032-E211-477E-9D44-8B54C7FCD607}">
      <dgm:prSet/>
      <dgm:spPr/>
      <dgm:t>
        <a:bodyPr/>
        <a:lstStyle/>
        <a:p>
          <a:endParaRPr lang="en-GB"/>
        </a:p>
      </dgm:t>
    </dgm:pt>
    <dgm:pt modelId="{25BC7997-2AC1-4CD7-80FF-848FDAD3E44D}">
      <dgm:prSet phldrT="[Text]"/>
      <dgm:spPr/>
      <dgm:t>
        <a:bodyPr/>
        <a:lstStyle/>
        <a:p>
          <a:r>
            <a:rPr lang="en-GB" dirty="0" smtClean="0"/>
            <a:t>Learning style</a:t>
          </a:r>
          <a:endParaRPr lang="en-GB" dirty="0"/>
        </a:p>
      </dgm:t>
    </dgm:pt>
    <dgm:pt modelId="{685DDD71-113E-473A-862E-0F4D55BDA6A3}" type="parTrans" cxnId="{7935D339-B756-4068-AE2C-8BD416593694}">
      <dgm:prSet/>
      <dgm:spPr/>
      <dgm:t>
        <a:bodyPr/>
        <a:lstStyle/>
        <a:p>
          <a:endParaRPr lang="en-GB"/>
        </a:p>
      </dgm:t>
    </dgm:pt>
    <dgm:pt modelId="{EB24982E-EB90-4540-8944-892B086C8417}" type="sibTrans" cxnId="{7935D339-B756-4068-AE2C-8BD416593694}">
      <dgm:prSet/>
      <dgm:spPr/>
      <dgm:t>
        <a:bodyPr/>
        <a:lstStyle/>
        <a:p>
          <a:endParaRPr lang="en-GB"/>
        </a:p>
      </dgm:t>
    </dgm:pt>
    <dgm:pt modelId="{C09F94BD-FFE0-4A4B-B114-192A88541F79}" type="pres">
      <dgm:prSet presAssocID="{CB5A6FF7-272E-4ECB-985D-E3332DE7377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B19FC5F-3C52-4925-AA26-550C6FC68FA2}" type="pres">
      <dgm:prSet presAssocID="{8AB8B03D-9ECD-4BD2-A90B-1AA22D2DA2B0}" presName="centerShape" presStyleLbl="node0" presStyleIdx="0" presStyleCnt="1"/>
      <dgm:spPr/>
      <dgm:t>
        <a:bodyPr/>
        <a:lstStyle/>
        <a:p>
          <a:endParaRPr lang="en-GB"/>
        </a:p>
      </dgm:t>
    </dgm:pt>
    <dgm:pt modelId="{86443785-3E81-4AA1-8C0E-058F06DF9F1F}" type="pres">
      <dgm:prSet presAssocID="{D1EE5339-E1E4-4985-B03D-BC49F80ADBC1}" presName="parTrans" presStyleLbl="bgSibTrans2D1" presStyleIdx="0" presStyleCnt="4" custScaleX="56784" custLinFactNeighborX="20680" custLinFactNeighborY="31801"/>
      <dgm:spPr/>
      <dgm:t>
        <a:bodyPr/>
        <a:lstStyle/>
        <a:p>
          <a:endParaRPr lang="en-GB"/>
        </a:p>
      </dgm:t>
    </dgm:pt>
    <dgm:pt modelId="{D8A0EBCA-6FBB-486C-9156-A64DF8CD58C6}" type="pres">
      <dgm:prSet presAssocID="{D5F02C54-19E4-4947-BAF1-DEF06FAE334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4D8E64-B08D-432F-A442-C5F446B2082C}" type="pres">
      <dgm:prSet presAssocID="{4395A5C3-542A-47E9-AD91-ED9F598D1F1B}" presName="parTrans" presStyleLbl="bgSibTrans2D1" presStyleIdx="1" presStyleCnt="4" custScaleX="56784" custLinFactNeighborX="-545" custLinFactNeighborY="55168"/>
      <dgm:spPr/>
      <dgm:t>
        <a:bodyPr/>
        <a:lstStyle/>
        <a:p>
          <a:endParaRPr lang="en-GB"/>
        </a:p>
      </dgm:t>
    </dgm:pt>
    <dgm:pt modelId="{7DC7A2C9-00B9-4CC2-BBA8-C3832C975FE5}" type="pres">
      <dgm:prSet presAssocID="{A3A3AD5F-82F0-47B6-A293-BE5C7E6035E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017BAD-241F-411B-B275-B2B677BB418A}" type="pres">
      <dgm:prSet presAssocID="{B882869B-D3E2-4ED5-87BC-4B4B9C08F0A9}" presName="parTrans" presStyleLbl="bgSibTrans2D1" presStyleIdx="2" presStyleCnt="4" custScaleX="56784" custLinFactNeighborX="-5975" custLinFactNeighborY="39818"/>
      <dgm:spPr/>
      <dgm:t>
        <a:bodyPr/>
        <a:lstStyle/>
        <a:p>
          <a:endParaRPr lang="en-GB"/>
        </a:p>
      </dgm:t>
    </dgm:pt>
    <dgm:pt modelId="{D6CBD917-6775-4688-8759-D142E816B301}" type="pres">
      <dgm:prSet presAssocID="{8605485C-A46B-4B16-B4AE-CCFE350065B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F9DDD0-873A-4EBC-B0B6-AE94D2BEFF2A}" type="pres">
      <dgm:prSet presAssocID="{685DDD71-113E-473A-862E-0F4D55BDA6A3}" presName="parTrans" presStyleLbl="bgSibTrans2D1" presStyleIdx="3" presStyleCnt="4" custScaleX="56784" custLinFactNeighborX="-17200" custLinFactNeighborY="19938"/>
      <dgm:spPr/>
      <dgm:t>
        <a:bodyPr/>
        <a:lstStyle/>
        <a:p>
          <a:endParaRPr lang="en-GB"/>
        </a:p>
      </dgm:t>
    </dgm:pt>
    <dgm:pt modelId="{7E59FE7B-1FCA-4DD8-96C5-C917D7993B23}" type="pres">
      <dgm:prSet presAssocID="{25BC7997-2AC1-4CD7-80FF-848FDAD3E44D}" presName="node" presStyleLbl="node1" presStyleIdx="3" presStyleCnt="4" custRadScaleRad="101404" custRadScaleInc="-6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83E90E9-0559-4D58-B79C-17363A5568D3}" type="presOf" srcId="{D5F02C54-19E4-4947-BAF1-DEF06FAE3345}" destId="{D8A0EBCA-6FBB-486C-9156-A64DF8CD58C6}" srcOrd="0" destOrd="0" presId="urn:microsoft.com/office/officeart/2005/8/layout/radial4"/>
    <dgm:cxn modelId="{19CC1AF3-86F3-4AA5-A2C3-460F0965881D}" type="presOf" srcId="{A3A3AD5F-82F0-47B6-A293-BE5C7E6035EF}" destId="{7DC7A2C9-00B9-4CC2-BBA8-C3832C975FE5}" srcOrd="0" destOrd="0" presId="urn:microsoft.com/office/officeart/2005/8/layout/radial4"/>
    <dgm:cxn modelId="{D2331379-A650-44D2-90B7-EB863AA2A8E1}" type="presOf" srcId="{8605485C-A46B-4B16-B4AE-CCFE350065B4}" destId="{D6CBD917-6775-4688-8759-D142E816B301}" srcOrd="0" destOrd="0" presId="urn:microsoft.com/office/officeart/2005/8/layout/radial4"/>
    <dgm:cxn modelId="{4B8DA032-E211-477E-9D44-8B54C7FCD607}" srcId="{8AB8B03D-9ECD-4BD2-A90B-1AA22D2DA2B0}" destId="{8605485C-A46B-4B16-B4AE-CCFE350065B4}" srcOrd="2" destOrd="0" parTransId="{B882869B-D3E2-4ED5-87BC-4B4B9C08F0A9}" sibTransId="{D1251D4B-740C-405E-84F1-A74940D5321C}"/>
    <dgm:cxn modelId="{50DDC4EE-33D1-4E60-94C4-BE55840FBBF9}" type="presOf" srcId="{8AB8B03D-9ECD-4BD2-A90B-1AA22D2DA2B0}" destId="{0B19FC5F-3C52-4925-AA26-550C6FC68FA2}" srcOrd="0" destOrd="0" presId="urn:microsoft.com/office/officeart/2005/8/layout/radial4"/>
    <dgm:cxn modelId="{5BCA6369-CA65-4E91-A9DB-6E0837977CBF}" type="presOf" srcId="{D1EE5339-E1E4-4985-B03D-BC49F80ADBC1}" destId="{86443785-3E81-4AA1-8C0E-058F06DF9F1F}" srcOrd="0" destOrd="0" presId="urn:microsoft.com/office/officeart/2005/8/layout/radial4"/>
    <dgm:cxn modelId="{6A71CAEE-22AD-4C2B-82FD-B02FBDC5886A}" type="presOf" srcId="{4395A5C3-542A-47E9-AD91-ED9F598D1F1B}" destId="{FD4D8E64-B08D-432F-A442-C5F446B2082C}" srcOrd="0" destOrd="0" presId="urn:microsoft.com/office/officeart/2005/8/layout/radial4"/>
    <dgm:cxn modelId="{01C740BB-07A7-4118-8762-7CC9455EC3A7}" srcId="{CB5A6FF7-272E-4ECB-985D-E3332DE73770}" destId="{8AB8B03D-9ECD-4BD2-A90B-1AA22D2DA2B0}" srcOrd="0" destOrd="0" parTransId="{1B9C7D73-E085-43C5-8AE2-5AEDB2B0FEF8}" sibTransId="{5A0BE22F-8A6A-4A9F-B08D-696EBF13EF61}"/>
    <dgm:cxn modelId="{FE3222AC-8A5B-4239-BCEA-4085D30AE91D}" type="presOf" srcId="{25BC7997-2AC1-4CD7-80FF-848FDAD3E44D}" destId="{7E59FE7B-1FCA-4DD8-96C5-C917D7993B23}" srcOrd="0" destOrd="0" presId="urn:microsoft.com/office/officeart/2005/8/layout/radial4"/>
    <dgm:cxn modelId="{DC3E1A6E-7135-46DB-914D-A30AEF3169D9}" srcId="{8AB8B03D-9ECD-4BD2-A90B-1AA22D2DA2B0}" destId="{D5F02C54-19E4-4947-BAF1-DEF06FAE3345}" srcOrd="0" destOrd="0" parTransId="{D1EE5339-E1E4-4985-B03D-BC49F80ADBC1}" sibTransId="{1D1DDD12-5A0E-4EE3-B511-C4877021AB5B}"/>
    <dgm:cxn modelId="{7935D339-B756-4068-AE2C-8BD416593694}" srcId="{8AB8B03D-9ECD-4BD2-A90B-1AA22D2DA2B0}" destId="{25BC7997-2AC1-4CD7-80FF-848FDAD3E44D}" srcOrd="3" destOrd="0" parTransId="{685DDD71-113E-473A-862E-0F4D55BDA6A3}" sibTransId="{EB24982E-EB90-4540-8944-892B086C8417}"/>
    <dgm:cxn modelId="{9408E93A-2421-45B1-A189-B03DFF4C8272}" type="presOf" srcId="{B882869B-D3E2-4ED5-87BC-4B4B9C08F0A9}" destId="{32017BAD-241F-411B-B275-B2B677BB418A}" srcOrd="0" destOrd="0" presId="urn:microsoft.com/office/officeart/2005/8/layout/radial4"/>
    <dgm:cxn modelId="{2335B57D-259F-40FC-BDAA-831BC78F0ADD}" type="presOf" srcId="{685DDD71-113E-473A-862E-0F4D55BDA6A3}" destId="{27F9DDD0-873A-4EBC-B0B6-AE94D2BEFF2A}" srcOrd="0" destOrd="0" presId="urn:microsoft.com/office/officeart/2005/8/layout/radial4"/>
    <dgm:cxn modelId="{C453FAF7-3768-49D8-BE0D-98F1051872A6}" srcId="{8AB8B03D-9ECD-4BD2-A90B-1AA22D2DA2B0}" destId="{A3A3AD5F-82F0-47B6-A293-BE5C7E6035EF}" srcOrd="1" destOrd="0" parTransId="{4395A5C3-542A-47E9-AD91-ED9F598D1F1B}" sibTransId="{312CC4BC-9FAE-4C91-9C45-E2D8F2D19F30}"/>
    <dgm:cxn modelId="{17295038-399C-4179-BC28-65E981A2169C}" type="presOf" srcId="{CB5A6FF7-272E-4ECB-985D-E3332DE73770}" destId="{C09F94BD-FFE0-4A4B-B114-192A88541F79}" srcOrd="0" destOrd="0" presId="urn:microsoft.com/office/officeart/2005/8/layout/radial4"/>
    <dgm:cxn modelId="{4B1EB699-8D08-4AE1-B16B-B3E77D72A6FA}" type="presParOf" srcId="{C09F94BD-FFE0-4A4B-B114-192A88541F79}" destId="{0B19FC5F-3C52-4925-AA26-550C6FC68FA2}" srcOrd="0" destOrd="0" presId="urn:microsoft.com/office/officeart/2005/8/layout/radial4"/>
    <dgm:cxn modelId="{308EE2E4-136E-45B1-A296-A51DBC6F7192}" type="presParOf" srcId="{C09F94BD-FFE0-4A4B-B114-192A88541F79}" destId="{86443785-3E81-4AA1-8C0E-058F06DF9F1F}" srcOrd="1" destOrd="0" presId="urn:microsoft.com/office/officeart/2005/8/layout/radial4"/>
    <dgm:cxn modelId="{F2384AD6-B03D-408B-986F-5621C942AD89}" type="presParOf" srcId="{C09F94BD-FFE0-4A4B-B114-192A88541F79}" destId="{D8A0EBCA-6FBB-486C-9156-A64DF8CD58C6}" srcOrd="2" destOrd="0" presId="urn:microsoft.com/office/officeart/2005/8/layout/radial4"/>
    <dgm:cxn modelId="{252A5633-4AF5-495F-818E-A9005585A95E}" type="presParOf" srcId="{C09F94BD-FFE0-4A4B-B114-192A88541F79}" destId="{FD4D8E64-B08D-432F-A442-C5F446B2082C}" srcOrd="3" destOrd="0" presId="urn:microsoft.com/office/officeart/2005/8/layout/radial4"/>
    <dgm:cxn modelId="{90F4B422-43D8-4E0E-893C-BD46F78D86DF}" type="presParOf" srcId="{C09F94BD-FFE0-4A4B-B114-192A88541F79}" destId="{7DC7A2C9-00B9-4CC2-BBA8-C3832C975FE5}" srcOrd="4" destOrd="0" presId="urn:microsoft.com/office/officeart/2005/8/layout/radial4"/>
    <dgm:cxn modelId="{C8DFD6B7-7FF3-4FE9-8DF8-B57C32A9B974}" type="presParOf" srcId="{C09F94BD-FFE0-4A4B-B114-192A88541F79}" destId="{32017BAD-241F-411B-B275-B2B677BB418A}" srcOrd="5" destOrd="0" presId="urn:microsoft.com/office/officeart/2005/8/layout/radial4"/>
    <dgm:cxn modelId="{3171CCA9-E24A-40A9-BD9E-3FAD9AC1D88E}" type="presParOf" srcId="{C09F94BD-FFE0-4A4B-B114-192A88541F79}" destId="{D6CBD917-6775-4688-8759-D142E816B301}" srcOrd="6" destOrd="0" presId="urn:microsoft.com/office/officeart/2005/8/layout/radial4"/>
    <dgm:cxn modelId="{320022BF-D51F-44C6-B84B-9892EB394B77}" type="presParOf" srcId="{C09F94BD-FFE0-4A4B-B114-192A88541F79}" destId="{27F9DDD0-873A-4EBC-B0B6-AE94D2BEFF2A}" srcOrd="7" destOrd="0" presId="urn:microsoft.com/office/officeart/2005/8/layout/radial4"/>
    <dgm:cxn modelId="{8FD64028-A5FC-4697-B6E3-A5F3596F49BE}" type="presParOf" srcId="{C09F94BD-FFE0-4A4B-B114-192A88541F79}" destId="{7E59FE7B-1FCA-4DD8-96C5-C917D7993B2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5A6FF7-272E-4ECB-985D-E3332DE73770}" type="doc">
      <dgm:prSet loTypeId="urn:microsoft.com/office/officeart/2005/8/layout/radial4" loCatId="relationship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n-GB"/>
        </a:p>
      </dgm:t>
    </dgm:pt>
    <dgm:pt modelId="{8AB8B03D-9ECD-4BD2-A90B-1AA22D2DA2B0}">
      <dgm:prSet phldrT="[Text]"/>
      <dgm:spPr/>
      <dgm:t>
        <a:bodyPr/>
        <a:lstStyle/>
        <a:p>
          <a:r>
            <a:rPr lang="en-GB" dirty="0" smtClean="0"/>
            <a:t>Task</a:t>
          </a:r>
          <a:endParaRPr lang="en-GB" dirty="0"/>
        </a:p>
      </dgm:t>
    </dgm:pt>
    <dgm:pt modelId="{1B9C7D73-E085-43C5-8AE2-5AEDB2B0FEF8}" type="parTrans" cxnId="{01C740BB-07A7-4118-8762-7CC9455EC3A7}">
      <dgm:prSet/>
      <dgm:spPr/>
      <dgm:t>
        <a:bodyPr/>
        <a:lstStyle/>
        <a:p>
          <a:endParaRPr lang="en-GB"/>
        </a:p>
      </dgm:t>
    </dgm:pt>
    <dgm:pt modelId="{5A0BE22F-8A6A-4A9F-B08D-696EBF13EF61}" type="sibTrans" cxnId="{01C740BB-07A7-4118-8762-7CC9455EC3A7}">
      <dgm:prSet/>
      <dgm:spPr/>
      <dgm:t>
        <a:bodyPr/>
        <a:lstStyle/>
        <a:p>
          <a:endParaRPr lang="en-GB"/>
        </a:p>
      </dgm:t>
    </dgm:pt>
    <dgm:pt modelId="{D5F02C54-19E4-4947-BAF1-DEF06FAE3345}">
      <dgm:prSet phldrT="[Text]"/>
      <dgm:spPr/>
      <dgm:t>
        <a:bodyPr/>
        <a:lstStyle/>
        <a:p>
          <a:r>
            <a:rPr lang="en-GB" dirty="0" smtClean="0"/>
            <a:t>Resources</a:t>
          </a:r>
          <a:endParaRPr lang="en-GB" dirty="0"/>
        </a:p>
      </dgm:t>
    </dgm:pt>
    <dgm:pt modelId="{D1EE5339-E1E4-4985-B03D-BC49F80ADBC1}" type="parTrans" cxnId="{DC3E1A6E-7135-46DB-914D-A30AEF3169D9}">
      <dgm:prSet/>
      <dgm:spPr/>
      <dgm:t>
        <a:bodyPr/>
        <a:lstStyle/>
        <a:p>
          <a:endParaRPr lang="en-GB"/>
        </a:p>
      </dgm:t>
    </dgm:pt>
    <dgm:pt modelId="{1D1DDD12-5A0E-4EE3-B511-C4877021AB5B}" type="sibTrans" cxnId="{DC3E1A6E-7135-46DB-914D-A30AEF3169D9}">
      <dgm:prSet/>
      <dgm:spPr/>
      <dgm:t>
        <a:bodyPr/>
        <a:lstStyle/>
        <a:p>
          <a:endParaRPr lang="en-GB"/>
        </a:p>
      </dgm:t>
    </dgm:pt>
    <dgm:pt modelId="{A3A3AD5F-82F0-47B6-A293-BE5C7E6035EF}">
      <dgm:prSet phldrT="[Text]"/>
      <dgm:spPr/>
      <dgm:t>
        <a:bodyPr/>
        <a:lstStyle/>
        <a:p>
          <a:r>
            <a:rPr lang="en-GB" dirty="0" smtClean="0"/>
            <a:t>Motivation</a:t>
          </a:r>
          <a:endParaRPr lang="en-GB" dirty="0"/>
        </a:p>
      </dgm:t>
    </dgm:pt>
    <dgm:pt modelId="{4395A5C3-542A-47E9-AD91-ED9F598D1F1B}" type="parTrans" cxnId="{C453FAF7-3768-49D8-BE0D-98F1051872A6}">
      <dgm:prSet/>
      <dgm:spPr/>
      <dgm:t>
        <a:bodyPr/>
        <a:lstStyle/>
        <a:p>
          <a:endParaRPr lang="en-GB"/>
        </a:p>
      </dgm:t>
    </dgm:pt>
    <dgm:pt modelId="{312CC4BC-9FAE-4C91-9C45-E2D8F2D19F30}" type="sibTrans" cxnId="{C453FAF7-3768-49D8-BE0D-98F1051872A6}">
      <dgm:prSet/>
      <dgm:spPr/>
      <dgm:t>
        <a:bodyPr/>
        <a:lstStyle/>
        <a:p>
          <a:endParaRPr lang="en-GB"/>
        </a:p>
      </dgm:t>
    </dgm:pt>
    <dgm:pt modelId="{8605485C-A46B-4B16-B4AE-CCFE350065B4}">
      <dgm:prSet phldrT="[Text]"/>
      <dgm:spPr/>
      <dgm:t>
        <a:bodyPr/>
        <a:lstStyle/>
        <a:p>
          <a:r>
            <a:rPr lang="en-GB" dirty="0" smtClean="0"/>
            <a:t>Stage of Development</a:t>
          </a:r>
          <a:endParaRPr lang="en-GB" dirty="0"/>
        </a:p>
      </dgm:t>
    </dgm:pt>
    <dgm:pt modelId="{B882869B-D3E2-4ED5-87BC-4B4B9C08F0A9}" type="parTrans" cxnId="{4B8DA032-E211-477E-9D44-8B54C7FCD607}">
      <dgm:prSet/>
      <dgm:spPr/>
      <dgm:t>
        <a:bodyPr/>
        <a:lstStyle/>
        <a:p>
          <a:endParaRPr lang="en-GB"/>
        </a:p>
      </dgm:t>
    </dgm:pt>
    <dgm:pt modelId="{D1251D4B-740C-405E-84F1-A74940D5321C}" type="sibTrans" cxnId="{4B8DA032-E211-477E-9D44-8B54C7FCD607}">
      <dgm:prSet/>
      <dgm:spPr/>
      <dgm:t>
        <a:bodyPr/>
        <a:lstStyle/>
        <a:p>
          <a:endParaRPr lang="en-GB"/>
        </a:p>
      </dgm:t>
    </dgm:pt>
    <dgm:pt modelId="{25BC7997-2AC1-4CD7-80FF-848FDAD3E44D}">
      <dgm:prSet phldrT="[Text]"/>
      <dgm:spPr/>
      <dgm:t>
        <a:bodyPr/>
        <a:lstStyle/>
        <a:p>
          <a:r>
            <a:rPr lang="en-GB" dirty="0" smtClean="0"/>
            <a:t>Learning style</a:t>
          </a:r>
          <a:endParaRPr lang="en-GB" dirty="0"/>
        </a:p>
      </dgm:t>
    </dgm:pt>
    <dgm:pt modelId="{685DDD71-113E-473A-862E-0F4D55BDA6A3}" type="parTrans" cxnId="{7935D339-B756-4068-AE2C-8BD416593694}">
      <dgm:prSet/>
      <dgm:spPr/>
      <dgm:t>
        <a:bodyPr/>
        <a:lstStyle/>
        <a:p>
          <a:endParaRPr lang="en-GB"/>
        </a:p>
      </dgm:t>
    </dgm:pt>
    <dgm:pt modelId="{EB24982E-EB90-4540-8944-892B086C8417}" type="sibTrans" cxnId="{7935D339-B756-4068-AE2C-8BD416593694}">
      <dgm:prSet/>
      <dgm:spPr/>
      <dgm:t>
        <a:bodyPr/>
        <a:lstStyle/>
        <a:p>
          <a:endParaRPr lang="en-GB"/>
        </a:p>
      </dgm:t>
    </dgm:pt>
    <dgm:pt modelId="{C09F94BD-FFE0-4A4B-B114-192A88541F79}" type="pres">
      <dgm:prSet presAssocID="{CB5A6FF7-272E-4ECB-985D-E3332DE7377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B19FC5F-3C52-4925-AA26-550C6FC68FA2}" type="pres">
      <dgm:prSet presAssocID="{8AB8B03D-9ECD-4BD2-A90B-1AA22D2DA2B0}" presName="centerShape" presStyleLbl="node0" presStyleIdx="0" presStyleCnt="1"/>
      <dgm:spPr/>
      <dgm:t>
        <a:bodyPr/>
        <a:lstStyle/>
        <a:p>
          <a:endParaRPr lang="en-GB"/>
        </a:p>
      </dgm:t>
    </dgm:pt>
    <dgm:pt modelId="{86443785-3E81-4AA1-8C0E-058F06DF9F1F}" type="pres">
      <dgm:prSet presAssocID="{D1EE5339-E1E4-4985-B03D-BC49F80ADBC1}" presName="parTrans" presStyleLbl="bgSibTrans2D1" presStyleIdx="0" presStyleCnt="4" custScaleX="56784" custLinFactNeighborX="20680" custLinFactNeighborY="31801"/>
      <dgm:spPr/>
      <dgm:t>
        <a:bodyPr/>
        <a:lstStyle/>
        <a:p>
          <a:endParaRPr lang="en-GB"/>
        </a:p>
      </dgm:t>
    </dgm:pt>
    <dgm:pt modelId="{D8A0EBCA-6FBB-486C-9156-A64DF8CD58C6}" type="pres">
      <dgm:prSet presAssocID="{D5F02C54-19E4-4947-BAF1-DEF06FAE334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4D8E64-B08D-432F-A442-C5F446B2082C}" type="pres">
      <dgm:prSet presAssocID="{4395A5C3-542A-47E9-AD91-ED9F598D1F1B}" presName="parTrans" presStyleLbl="bgSibTrans2D1" presStyleIdx="1" presStyleCnt="4" custScaleX="56784" custLinFactNeighborX="-545" custLinFactNeighborY="55168"/>
      <dgm:spPr/>
      <dgm:t>
        <a:bodyPr/>
        <a:lstStyle/>
        <a:p>
          <a:endParaRPr lang="en-GB"/>
        </a:p>
      </dgm:t>
    </dgm:pt>
    <dgm:pt modelId="{7DC7A2C9-00B9-4CC2-BBA8-C3832C975FE5}" type="pres">
      <dgm:prSet presAssocID="{A3A3AD5F-82F0-47B6-A293-BE5C7E6035E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017BAD-241F-411B-B275-B2B677BB418A}" type="pres">
      <dgm:prSet presAssocID="{B882869B-D3E2-4ED5-87BC-4B4B9C08F0A9}" presName="parTrans" presStyleLbl="bgSibTrans2D1" presStyleIdx="2" presStyleCnt="4" custScaleX="56784" custLinFactNeighborX="-5975" custLinFactNeighborY="39818"/>
      <dgm:spPr/>
      <dgm:t>
        <a:bodyPr/>
        <a:lstStyle/>
        <a:p>
          <a:endParaRPr lang="en-GB"/>
        </a:p>
      </dgm:t>
    </dgm:pt>
    <dgm:pt modelId="{D6CBD917-6775-4688-8759-D142E816B301}" type="pres">
      <dgm:prSet presAssocID="{8605485C-A46B-4B16-B4AE-CCFE350065B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F9DDD0-873A-4EBC-B0B6-AE94D2BEFF2A}" type="pres">
      <dgm:prSet presAssocID="{685DDD71-113E-473A-862E-0F4D55BDA6A3}" presName="parTrans" presStyleLbl="bgSibTrans2D1" presStyleIdx="3" presStyleCnt="4" custScaleX="56784" custLinFactNeighborX="-17200" custLinFactNeighborY="19938"/>
      <dgm:spPr/>
      <dgm:t>
        <a:bodyPr/>
        <a:lstStyle/>
        <a:p>
          <a:endParaRPr lang="en-GB"/>
        </a:p>
      </dgm:t>
    </dgm:pt>
    <dgm:pt modelId="{7E59FE7B-1FCA-4DD8-96C5-C917D7993B23}" type="pres">
      <dgm:prSet presAssocID="{25BC7997-2AC1-4CD7-80FF-848FDAD3E44D}" presName="node" presStyleLbl="node1" presStyleIdx="3" presStyleCnt="4" custRadScaleRad="101404" custRadScaleInc="-6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304E4DB-A4E3-4CA1-B2CD-6A6AD6E20758}" type="presOf" srcId="{B882869B-D3E2-4ED5-87BC-4B4B9C08F0A9}" destId="{32017BAD-241F-411B-B275-B2B677BB418A}" srcOrd="0" destOrd="0" presId="urn:microsoft.com/office/officeart/2005/8/layout/radial4"/>
    <dgm:cxn modelId="{DC3E1A6E-7135-46DB-914D-A30AEF3169D9}" srcId="{8AB8B03D-9ECD-4BD2-A90B-1AA22D2DA2B0}" destId="{D5F02C54-19E4-4947-BAF1-DEF06FAE3345}" srcOrd="0" destOrd="0" parTransId="{D1EE5339-E1E4-4985-B03D-BC49F80ADBC1}" sibTransId="{1D1DDD12-5A0E-4EE3-B511-C4877021AB5B}"/>
    <dgm:cxn modelId="{D24FB90F-FD8B-459B-86DC-7028AD5B63F9}" type="presOf" srcId="{4395A5C3-542A-47E9-AD91-ED9F598D1F1B}" destId="{FD4D8E64-B08D-432F-A442-C5F446B2082C}" srcOrd="0" destOrd="0" presId="urn:microsoft.com/office/officeart/2005/8/layout/radial4"/>
    <dgm:cxn modelId="{29ED2B18-F086-444B-8A85-152A0F510574}" type="presOf" srcId="{8AB8B03D-9ECD-4BD2-A90B-1AA22D2DA2B0}" destId="{0B19FC5F-3C52-4925-AA26-550C6FC68FA2}" srcOrd="0" destOrd="0" presId="urn:microsoft.com/office/officeart/2005/8/layout/radial4"/>
    <dgm:cxn modelId="{71550B01-72A7-453B-ABEB-645310449988}" type="presOf" srcId="{8605485C-A46B-4B16-B4AE-CCFE350065B4}" destId="{D6CBD917-6775-4688-8759-D142E816B301}" srcOrd="0" destOrd="0" presId="urn:microsoft.com/office/officeart/2005/8/layout/radial4"/>
    <dgm:cxn modelId="{A9294C6E-71A6-4D75-B5BA-7FE56C13FCD1}" type="presOf" srcId="{A3A3AD5F-82F0-47B6-A293-BE5C7E6035EF}" destId="{7DC7A2C9-00B9-4CC2-BBA8-C3832C975FE5}" srcOrd="0" destOrd="0" presId="urn:microsoft.com/office/officeart/2005/8/layout/radial4"/>
    <dgm:cxn modelId="{9EF88FF1-CF24-41C3-BC0F-020073951F32}" type="presOf" srcId="{CB5A6FF7-272E-4ECB-985D-E3332DE73770}" destId="{C09F94BD-FFE0-4A4B-B114-192A88541F79}" srcOrd="0" destOrd="0" presId="urn:microsoft.com/office/officeart/2005/8/layout/radial4"/>
    <dgm:cxn modelId="{7935D339-B756-4068-AE2C-8BD416593694}" srcId="{8AB8B03D-9ECD-4BD2-A90B-1AA22D2DA2B0}" destId="{25BC7997-2AC1-4CD7-80FF-848FDAD3E44D}" srcOrd="3" destOrd="0" parTransId="{685DDD71-113E-473A-862E-0F4D55BDA6A3}" sibTransId="{EB24982E-EB90-4540-8944-892B086C8417}"/>
    <dgm:cxn modelId="{9BE9D380-BDFD-4598-AD6C-CD864E07BD91}" type="presOf" srcId="{D5F02C54-19E4-4947-BAF1-DEF06FAE3345}" destId="{D8A0EBCA-6FBB-486C-9156-A64DF8CD58C6}" srcOrd="0" destOrd="0" presId="urn:microsoft.com/office/officeart/2005/8/layout/radial4"/>
    <dgm:cxn modelId="{4B8DA032-E211-477E-9D44-8B54C7FCD607}" srcId="{8AB8B03D-9ECD-4BD2-A90B-1AA22D2DA2B0}" destId="{8605485C-A46B-4B16-B4AE-CCFE350065B4}" srcOrd="2" destOrd="0" parTransId="{B882869B-D3E2-4ED5-87BC-4B4B9C08F0A9}" sibTransId="{D1251D4B-740C-405E-84F1-A74940D5321C}"/>
    <dgm:cxn modelId="{A6789A1B-C343-47F6-8F98-D39BD2C00B7B}" type="presOf" srcId="{685DDD71-113E-473A-862E-0F4D55BDA6A3}" destId="{27F9DDD0-873A-4EBC-B0B6-AE94D2BEFF2A}" srcOrd="0" destOrd="0" presId="urn:microsoft.com/office/officeart/2005/8/layout/radial4"/>
    <dgm:cxn modelId="{3874DA76-CA38-4AC8-B8F9-0CD155B5322B}" type="presOf" srcId="{D1EE5339-E1E4-4985-B03D-BC49F80ADBC1}" destId="{86443785-3E81-4AA1-8C0E-058F06DF9F1F}" srcOrd="0" destOrd="0" presId="urn:microsoft.com/office/officeart/2005/8/layout/radial4"/>
    <dgm:cxn modelId="{01C740BB-07A7-4118-8762-7CC9455EC3A7}" srcId="{CB5A6FF7-272E-4ECB-985D-E3332DE73770}" destId="{8AB8B03D-9ECD-4BD2-A90B-1AA22D2DA2B0}" srcOrd="0" destOrd="0" parTransId="{1B9C7D73-E085-43C5-8AE2-5AEDB2B0FEF8}" sibTransId="{5A0BE22F-8A6A-4A9F-B08D-696EBF13EF61}"/>
    <dgm:cxn modelId="{C453FAF7-3768-49D8-BE0D-98F1051872A6}" srcId="{8AB8B03D-9ECD-4BD2-A90B-1AA22D2DA2B0}" destId="{A3A3AD5F-82F0-47B6-A293-BE5C7E6035EF}" srcOrd="1" destOrd="0" parTransId="{4395A5C3-542A-47E9-AD91-ED9F598D1F1B}" sibTransId="{312CC4BC-9FAE-4C91-9C45-E2D8F2D19F30}"/>
    <dgm:cxn modelId="{DA035E44-9032-47A1-914E-61FAC7C135EB}" type="presOf" srcId="{25BC7997-2AC1-4CD7-80FF-848FDAD3E44D}" destId="{7E59FE7B-1FCA-4DD8-96C5-C917D7993B23}" srcOrd="0" destOrd="0" presId="urn:microsoft.com/office/officeart/2005/8/layout/radial4"/>
    <dgm:cxn modelId="{CF38CA41-D8D0-48C8-8979-BE3551AFC85E}" type="presParOf" srcId="{C09F94BD-FFE0-4A4B-B114-192A88541F79}" destId="{0B19FC5F-3C52-4925-AA26-550C6FC68FA2}" srcOrd="0" destOrd="0" presId="urn:microsoft.com/office/officeart/2005/8/layout/radial4"/>
    <dgm:cxn modelId="{CD99D55E-C0C0-4861-8AFD-3A54E35C07A6}" type="presParOf" srcId="{C09F94BD-FFE0-4A4B-B114-192A88541F79}" destId="{86443785-3E81-4AA1-8C0E-058F06DF9F1F}" srcOrd="1" destOrd="0" presId="urn:microsoft.com/office/officeart/2005/8/layout/radial4"/>
    <dgm:cxn modelId="{D94D4E23-4F7B-4D7E-B3F6-BF997D2A64C8}" type="presParOf" srcId="{C09F94BD-FFE0-4A4B-B114-192A88541F79}" destId="{D8A0EBCA-6FBB-486C-9156-A64DF8CD58C6}" srcOrd="2" destOrd="0" presId="urn:microsoft.com/office/officeart/2005/8/layout/radial4"/>
    <dgm:cxn modelId="{C7C41ACE-10FA-48AF-A1EC-7CCFA0FD84F7}" type="presParOf" srcId="{C09F94BD-FFE0-4A4B-B114-192A88541F79}" destId="{FD4D8E64-B08D-432F-A442-C5F446B2082C}" srcOrd="3" destOrd="0" presId="urn:microsoft.com/office/officeart/2005/8/layout/radial4"/>
    <dgm:cxn modelId="{5DA1DDE1-D1DA-47D4-94A7-24CB411F5D6E}" type="presParOf" srcId="{C09F94BD-FFE0-4A4B-B114-192A88541F79}" destId="{7DC7A2C9-00B9-4CC2-BBA8-C3832C975FE5}" srcOrd="4" destOrd="0" presId="urn:microsoft.com/office/officeart/2005/8/layout/radial4"/>
    <dgm:cxn modelId="{30C0DA09-C88D-4D3F-88B1-48E896CF1CA4}" type="presParOf" srcId="{C09F94BD-FFE0-4A4B-B114-192A88541F79}" destId="{32017BAD-241F-411B-B275-B2B677BB418A}" srcOrd="5" destOrd="0" presId="urn:microsoft.com/office/officeart/2005/8/layout/radial4"/>
    <dgm:cxn modelId="{B42FA688-130A-4195-A365-B2438F284ECF}" type="presParOf" srcId="{C09F94BD-FFE0-4A4B-B114-192A88541F79}" destId="{D6CBD917-6775-4688-8759-D142E816B301}" srcOrd="6" destOrd="0" presId="urn:microsoft.com/office/officeart/2005/8/layout/radial4"/>
    <dgm:cxn modelId="{91C099B1-66FA-4F7E-8C50-9B41162F1B08}" type="presParOf" srcId="{C09F94BD-FFE0-4A4B-B114-192A88541F79}" destId="{27F9DDD0-873A-4EBC-B0B6-AE94D2BEFF2A}" srcOrd="7" destOrd="0" presId="urn:microsoft.com/office/officeart/2005/8/layout/radial4"/>
    <dgm:cxn modelId="{9DF4DB19-AE01-4B66-A6B1-BBCDBEE18CC4}" type="presParOf" srcId="{C09F94BD-FFE0-4A4B-B114-192A88541F79}" destId="{7E59FE7B-1FCA-4DD8-96C5-C917D7993B2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F953D6-06F3-48EA-B548-AD9317361238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7A344E0-7A0C-4E76-B94B-3285D4B3F8FE}">
      <dgm:prSet phldrT="[Text]" custT="1"/>
      <dgm:spPr/>
      <dgm:t>
        <a:bodyPr/>
        <a:lstStyle/>
        <a:p>
          <a:r>
            <a:rPr lang="en-GB" sz="1400" dirty="0" smtClean="0"/>
            <a:t>Reflect </a:t>
          </a:r>
        </a:p>
        <a:p>
          <a:r>
            <a:rPr lang="en-GB" sz="1400" dirty="0" smtClean="0"/>
            <a:t>and observe</a:t>
          </a:r>
          <a:endParaRPr lang="en-GB" sz="1400" dirty="0"/>
        </a:p>
      </dgm:t>
    </dgm:pt>
    <dgm:pt modelId="{822B4EBB-D143-46A7-AB21-F65D83D2F0CA}" type="parTrans" cxnId="{65B467F7-3DE6-4459-9044-893A77365189}">
      <dgm:prSet/>
      <dgm:spPr/>
      <dgm:t>
        <a:bodyPr/>
        <a:lstStyle/>
        <a:p>
          <a:endParaRPr lang="en-GB" sz="2000"/>
        </a:p>
      </dgm:t>
    </dgm:pt>
    <dgm:pt modelId="{05A4D9C7-0BFE-441B-9FE2-9879C48039BB}" type="sibTrans" cxnId="{65B467F7-3DE6-4459-9044-893A77365189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14EFA237-C227-45BD-A14F-3CB0EDAF02BC}">
      <dgm:prSet phldrT="[Text]" custT="1"/>
      <dgm:spPr/>
      <dgm:t>
        <a:bodyPr/>
        <a:lstStyle/>
        <a:p>
          <a:r>
            <a:rPr lang="en-GB" sz="1400" dirty="0" smtClean="0"/>
            <a:t>Develop new concepts</a:t>
          </a:r>
          <a:endParaRPr lang="en-GB" sz="1400" dirty="0"/>
        </a:p>
      </dgm:t>
    </dgm:pt>
    <dgm:pt modelId="{BEC5B1EE-A172-48ED-90C7-647554E8FAA2}" type="parTrans" cxnId="{F483A2FF-9E46-40B7-B773-169872BB8774}">
      <dgm:prSet/>
      <dgm:spPr/>
      <dgm:t>
        <a:bodyPr/>
        <a:lstStyle/>
        <a:p>
          <a:endParaRPr lang="en-GB" sz="2000"/>
        </a:p>
      </dgm:t>
    </dgm:pt>
    <dgm:pt modelId="{9C37008C-63C6-4EC8-A356-63745E7A1833}" type="sibTrans" cxnId="{F483A2FF-9E46-40B7-B773-169872BB8774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01035ED6-36C8-4B2D-92AF-B6DAD18147CD}">
      <dgm:prSet phldrT="[Text]" custT="1"/>
      <dgm:spPr/>
      <dgm:t>
        <a:bodyPr/>
        <a:lstStyle/>
        <a:p>
          <a:r>
            <a:rPr lang="en-GB" sz="1400" dirty="0" smtClean="0"/>
            <a:t>Experiment  or </a:t>
          </a:r>
        </a:p>
        <a:p>
          <a:r>
            <a:rPr lang="en-GB" sz="1400" dirty="0" smtClean="0"/>
            <a:t>articulate</a:t>
          </a:r>
          <a:endParaRPr lang="en-GB" sz="1400" dirty="0"/>
        </a:p>
      </dgm:t>
    </dgm:pt>
    <dgm:pt modelId="{86171CBB-6ED9-4C00-BE6C-DB929E7CCEF5}" type="parTrans" cxnId="{599D9DD4-7B7D-431F-A271-912799C1A10D}">
      <dgm:prSet/>
      <dgm:spPr/>
      <dgm:t>
        <a:bodyPr/>
        <a:lstStyle/>
        <a:p>
          <a:endParaRPr lang="en-GB" sz="2000"/>
        </a:p>
      </dgm:t>
    </dgm:pt>
    <dgm:pt modelId="{1E1FDD2A-BFB5-4593-93CF-A11B4E2468B0}" type="sibTrans" cxnId="{599D9DD4-7B7D-431F-A271-912799C1A10D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28CC8AE8-E66E-4ABE-8B45-137C2F39E92D}">
      <dgm:prSet phldrT="[Text]" custT="1"/>
      <dgm:spPr/>
      <dgm:t>
        <a:bodyPr/>
        <a:lstStyle/>
        <a:p>
          <a:r>
            <a:rPr lang="en-GB" sz="1400" dirty="0" smtClean="0"/>
            <a:t>Existing knowledge</a:t>
          </a:r>
          <a:endParaRPr lang="en-GB" sz="1400" dirty="0"/>
        </a:p>
      </dgm:t>
    </dgm:pt>
    <dgm:pt modelId="{3FDA25EC-F3CA-4C7D-B45C-B1C2E226AEB4}" type="parTrans" cxnId="{8D22DAE8-F7B7-4C68-903B-2786F1267E65}">
      <dgm:prSet/>
      <dgm:spPr/>
      <dgm:t>
        <a:bodyPr/>
        <a:lstStyle/>
        <a:p>
          <a:endParaRPr lang="en-GB" sz="2000"/>
        </a:p>
      </dgm:t>
    </dgm:pt>
    <dgm:pt modelId="{5ED092DA-8B56-4FC8-87B7-4C031898B906}" type="sibTrans" cxnId="{8D22DAE8-F7B7-4C68-903B-2786F1267E65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3C151602-ADD0-4E17-A8E6-C3C1B9F5E838}" type="pres">
      <dgm:prSet presAssocID="{0BF953D6-06F3-48EA-B548-AD93173612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41CF04-4FAA-446B-9757-2F02C3473D99}" type="pres">
      <dgm:prSet presAssocID="{E7A344E0-7A0C-4E76-B94B-3285D4B3F8F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B4306D-95C3-473C-99D6-6E712892B728}" type="pres">
      <dgm:prSet presAssocID="{E7A344E0-7A0C-4E76-B94B-3285D4B3F8FE}" presName="spNode" presStyleCnt="0"/>
      <dgm:spPr/>
    </dgm:pt>
    <dgm:pt modelId="{7D0FE1F2-61C4-4501-AE74-A43DB3F8104B}" type="pres">
      <dgm:prSet presAssocID="{05A4D9C7-0BFE-441B-9FE2-9879C48039BB}" presName="sibTrans" presStyleLbl="sibTrans1D1" presStyleIdx="0" presStyleCnt="4"/>
      <dgm:spPr/>
      <dgm:t>
        <a:bodyPr/>
        <a:lstStyle/>
        <a:p>
          <a:endParaRPr lang="en-GB"/>
        </a:p>
      </dgm:t>
    </dgm:pt>
    <dgm:pt modelId="{2DF99923-6826-4EF5-B6AF-679A243D6DA5}" type="pres">
      <dgm:prSet presAssocID="{14EFA237-C227-45BD-A14F-3CB0EDAF02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94990-7EA0-4EE6-B051-D2BDD642370E}" type="pres">
      <dgm:prSet presAssocID="{14EFA237-C227-45BD-A14F-3CB0EDAF02BC}" presName="spNode" presStyleCnt="0"/>
      <dgm:spPr/>
    </dgm:pt>
    <dgm:pt modelId="{FA5D2537-853A-4673-909C-DB7E1C2007F9}" type="pres">
      <dgm:prSet presAssocID="{9C37008C-63C6-4EC8-A356-63745E7A1833}" presName="sibTrans" presStyleLbl="sibTrans1D1" presStyleIdx="1" presStyleCnt="4"/>
      <dgm:spPr/>
      <dgm:t>
        <a:bodyPr/>
        <a:lstStyle/>
        <a:p>
          <a:endParaRPr lang="en-GB"/>
        </a:p>
      </dgm:t>
    </dgm:pt>
    <dgm:pt modelId="{B06AD937-67A5-4045-8F51-0C53A07F00FE}" type="pres">
      <dgm:prSet presAssocID="{01035ED6-36C8-4B2D-92AF-B6DAD18147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B5526D-0E20-449E-ADF0-41BE2212563F}" type="pres">
      <dgm:prSet presAssocID="{01035ED6-36C8-4B2D-92AF-B6DAD18147CD}" presName="spNode" presStyleCnt="0"/>
      <dgm:spPr/>
    </dgm:pt>
    <dgm:pt modelId="{0550386B-E5DF-4927-B19C-8DF00D53A307}" type="pres">
      <dgm:prSet presAssocID="{1E1FDD2A-BFB5-4593-93CF-A11B4E2468B0}" presName="sibTrans" presStyleLbl="sibTrans1D1" presStyleIdx="2" presStyleCnt="4"/>
      <dgm:spPr/>
      <dgm:t>
        <a:bodyPr/>
        <a:lstStyle/>
        <a:p>
          <a:endParaRPr lang="en-GB"/>
        </a:p>
      </dgm:t>
    </dgm:pt>
    <dgm:pt modelId="{568069B0-7086-4425-B81D-F3ACF969DC9B}" type="pres">
      <dgm:prSet presAssocID="{28CC8AE8-E66E-4ABE-8B45-137C2F39E9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669D4-527C-45BB-9D0E-16335C42DEF9}" type="pres">
      <dgm:prSet presAssocID="{28CC8AE8-E66E-4ABE-8B45-137C2F39E92D}" presName="spNode" presStyleCnt="0"/>
      <dgm:spPr/>
    </dgm:pt>
    <dgm:pt modelId="{B2644B77-12C0-41F2-AB87-B04F40AB4ABE}" type="pres">
      <dgm:prSet presAssocID="{5ED092DA-8B56-4FC8-87B7-4C031898B906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7E1429CF-4766-473D-8BF7-19B80F237D32}" type="presOf" srcId="{E7A344E0-7A0C-4E76-B94B-3285D4B3F8FE}" destId="{7A41CF04-4FAA-446B-9757-2F02C3473D99}" srcOrd="0" destOrd="0" presId="urn:microsoft.com/office/officeart/2005/8/layout/cycle5"/>
    <dgm:cxn modelId="{599D9DD4-7B7D-431F-A271-912799C1A10D}" srcId="{0BF953D6-06F3-48EA-B548-AD9317361238}" destId="{01035ED6-36C8-4B2D-92AF-B6DAD18147CD}" srcOrd="2" destOrd="0" parTransId="{86171CBB-6ED9-4C00-BE6C-DB929E7CCEF5}" sibTransId="{1E1FDD2A-BFB5-4593-93CF-A11B4E2468B0}"/>
    <dgm:cxn modelId="{6EF73619-F6C4-41D1-8862-A9A78F9A8BAC}" type="presOf" srcId="{05A4D9C7-0BFE-441B-9FE2-9879C48039BB}" destId="{7D0FE1F2-61C4-4501-AE74-A43DB3F8104B}" srcOrd="0" destOrd="0" presId="urn:microsoft.com/office/officeart/2005/8/layout/cycle5"/>
    <dgm:cxn modelId="{D344B573-D5EB-4240-AC22-4D7389991AE8}" type="presOf" srcId="{0BF953D6-06F3-48EA-B548-AD9317361238}" destId="{3C151602-ADD0-4E17-A8E6-C3C1B9F5E838}" srcOrd="0" destOrd="0" presId="urn:microsoft.com/office/officeart/2005/8/layout/cycle5"/>
    <dgm:cxn modelId="{B3E12EDB-DB0C-468F-B3D9-415959AA615C}" type="presOf" srcId="{01035ED6-36C8-4B2D-92AF-B6DAD18147CD}" destId="{B06AD937-67A5-4045-8F51-0C53A07F00FE}" srcOrd="0" destOrd="0" presId="urn:microsoft.com/office/officeart/2005/8/layout/cycle5"/>
    <dgm:cxn modelId="{C40DE373-2AC8-41D5-9189-596CE72D7C42}" type="presOf" srcId="{9C37008C-63C6-4EC8-A356-63745E7A1833}" destId="{FA5D2537-853A-4673-909C-DB7E1C2007F9}" srcOrd="0" destOrd="0" presId="urn:microsoft.com/office/officeart/2005/8/layout/cycle5"/>
    <dgm:cxn modelId="{F483A2FF-9E46-40B7-B773-169872BB8774}" srcId="{0BF953D6-06F3-48EA-B548-AD9317361238}" destId="{14EFA237-C227-45BD-A14F-3CB0EDAF02BC}" srcOrd="1" destOrd="0" parTransId="{BEC5B1EE-A172-48ED-90C7-647554E8FAA2}" sibTransId="{9C37008C-63C6-4EC8-A356-63745E7A1833}"/>
    <dgm:cxn modelId="{65B467F7-3DE6-4459-9044-893A77365189}" srcId="{0BF953D6-06F3-48EA-B548-AD9317361238}" destId="{E7A344E0-7A0C-4E76-B94B-3285D4B3F8FE}" srcOrd="0" destOrd="0" parTransId="{822B4EBB-D143-46A7-AB21-F65D83D2F0CA}" sibTransId="{05A4D9C7-0BFE-441B-9FE2-9879C48039BB}"/>
    <dgm:cxn modelId="{90C3CCA7-DB75-4DC2-8616-8D647C273548}" type="presOf" srcId="{5ED092DA-8B56-4FC8-87B7-4C031898B906}" destId="{B2644B77-12C0-41F2-AB87-B04F40AB4ABE}" srcOrd="0" destOrd="0" presId="urn:microsoft.com/office/officeart/2005/8/layout/cycle5"/>
    <dgm:cxn modelId="{3F71CA5C-4119-4FF7-B804-6D703F11E1C7}" type="presOf" srcId="{1E1FDD2A-BFB5-4593-93CF-A11B4E2468B0}" destId="{0550386B-E5DF-4927-B19C-8DF00D53A307}" srcOrd="0" destOrd="0" presId="urn:microsoft.com/office/officeart/2005/8/layout/cycle5"/>
    <dgm:cxn modelId="{1EBE808B-DA2F-4311-9DE7-5A815ACB6962}" type="presOf" srcId="{28CC8AE8-E66E-4ABE-8B45-137C2F39E92D}" destId="{568069B0-7086-4425-B81D-F3ACF969DC9B}" srcOrd="0" destOrd="0" presId="urn:microsoft.com/office/officeart/2005/8/layout/cycle5"/>
    <dgm:cxn modelId="{8D22DAE8-F7B7-4C68-903B-2786F1267E65}" srcId="{0BF953D6-06F3-48EA-B548-AD9317361238}" destId="{28CC8AE8-E66E-4ABE-8B45-137C2F39E92D}" srcOrd="3" destOrd="0" parTransId="{3FDA25EC-F3CA-4C7D-B45C-B1C2E226AEB4}" sibTransId="{5ED092DA-8B56-4FC8-87B7-4C031898B906}"/>
    <dgm:cxn modelId="{7E9458AF-ABBD-45DE-87A1-48196A9F1518}" type="presOf" srcId="{14EFA237-C227-45BD-A14F-3CB0EDAF02BC}" destId="{2DF99923-6826-4EF5-B6AF-679A243D6DA5}" srcOrd="0" destOrd="0" presId="urn:microsoft.com/office/officeart/2005/8/layout/cycle5"/>
    <dgm:cxn modelId="{BE2FFE2A-29A8-464A-A7DC-C2293FE0F35C}" type="presParOf" srcId="{3C151602-ADD0-4E17-A8E6-C3C1B9F5E838}" destId="{7A41CF04-4FAA-446B-9757-2F02C3473D99}" srcOrd="0" destOrd="0" presId="urn:microsoft.com/office/officeart/2005/8/layout/cycle5"/>
    <dgm:cxn modelId="{1DC0FCC3-2462-402B-982B-EE22F5420821}" type="presParOf" srcId="{3C151602-ADD0-4E17-A8E6-C3C1B9F5E838}" destId="{E0B4306D-95C3-473C-99D6-6E712892B728}" srcOrd="1" destOrd="0" presId="urn:microsoft.com/office/officeart/2005/8/layout/cycle5"/>
    <dgm:cxn modelId="{4C89FD2D-51CB-469F-83C5-45D5D1CE9922}" type="presParOf" srcId="{3C151602-ADD0-4E17-A8E6-C3C1B9F5E838}" destId="{7D0FE1F2-61C4-4501-AE74-A43DB3F8104B}" srcOrd="2" destOrd="0" presId="urn:microsoft.com/office/officeart/2005/8/layout/cycle5"/>
    <dgm:cxn modelId="{B17CFA4D-4B3B-4B91-878F-EC512B4F2796}" type="presParOf" srcId="{3C151602-ADD0-4E17-A8E6-C3C1B9F5E838}" destId="{2DF99923-6826-4EF5-B6AF-679A243D6DA5}" srcOrd="3" destOrd="0" presId="urn:microsoft.com/office/officeart/2005/8/layout/cycle5"/>
    <dgm:cxn modelId="{4017F0C7-B786-4571-951A-580F85DFE9FE}" type="presParOf" srcId="{3C151602-ADD0-4E17-A8E6-C3C1B9F5E838}" destId="{C9D94990-7EA0-4EE6-B051-D2BDD642370E}" srcOrd="4" destOrd="0" presId="urn:microsoft.com/office/officeart/2005/8/layout/cycle5"/>
    <dgm:cxn modelId="{494B0412-421D-41BE-8EFA-FCAE9BA69B7C}" type="presParOf" srcId="{3C151602-ADD0-4E17-A8E6-C3C1B9F5E838}" destId="{FA5D2537-853A-4673-909C-DB7E1C2007F9}" srcOrd="5" destOrd="0" presId="urn:microsoft.com/office/officeart/2005/8/layout/cycle5"/>
    <dgm:cxn modelId="{EAED1AF6-C6F8-42BB-86D0-DD30D920B4A0}" type="presParOf" srcId="{3C151602-ADD0-4E17-A8E6-C3C1B9F5E838}" destId="{B06AD937-67A5-4045-8F51-0C53A07F00FE}" srcOrd="6" destOrd="0" presId="urn:microsoft.com/office/officeart/2005/8/layout/cycle5"/>
    <dgm:cxn modelId="{16F9CF70-FF03-4385-95DB-36A0A2776C6C}" type="presParOf" srcId="{3C151602-ADD0-4E17-A8E6-C3C1B9F5E838}" destId="{77B5526D-0E20-449E-ADF0-41BE2212563F}" srcOrd="7" destOrd="0" presId="urn:microsoft.com/office/officeart/2005/8/layout/cycle5"/>
    <dgm:cxn modelId="{51DECF28-C1E2-475E-8995-160179C254A9}" type="presParOf" srcId="{3C151602-ADD0-4E17-A8E6-C3C1B9F5E838}" destId="{0550386B-E5DF-4927-B19C-8DF00D53A307}" srcOrd="8" destOrd="0" presId="urn:microsoft.com/office/officeart/2005/8/layout/cycle5"/>
    <dgm:cxn modelId="{50933C38-3546-4A19-8E2B-5DAA53B7ED14}" type="presParOf" srcId="{3C151602-ADD0-4E17-A8E6-C3C1B9F5E838}" destId="{568069B0-7086-4425-B81D-F3ACF969DC9B}" srcOrd="9" destOrd="0" presId="urn:microsoft.com/office/officeart/2005/8/layout/cycle5"/>
    <dgm:cxn modelId="{864761FC-7654-4D9E-A04B-D9367AB7CCA4}" type="presParOf" srcId="{3C151602-ADD0-4E17-A8E6-C3C1B9F5E838}" destId="{CAA669D4-527C-45BB-9D0E-16335C42DEF9}" srcOrd="10" destOrd="0" presId="urn:microsoft.com/office/officeart/2005/8/layout/cycle5"/>
    <dgm:cxn modelId="{54AC3117-AB34-4668-A6AC-9D2288B5723B}" type="presParOf" srcId="{3C151602-ADD0-4E17-A8E6-C3C1B9F5E838}" destId="{B2644B77-12C0-41F2-AB87-B04F40AB4ABE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5A6FF7-272E-4ECB-985D-E3332DE73770}" type="doc">
      <dgm:prSet loTypeId="urn:microsoft.com/office/officeart/2005/8/layout/radial4" loCatId="relationship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n-GB"/>
        </a:p>
      </dgm:t>
    </dgm:pt>
    <dgm:pt modelId="{8AB8B03D-9ECD-4BD2-A90B-1AA22D2DA2B0}">
      <dgm:prSet phldrT="[Text]"/>
      <dgm:spPr/>
      <dgm:t>
        <a:bodyPr/>
        <a:lstStyle/>
        <a:p>
          <a:r>
            <a:rPr lang="en-GB" dirty="0" smtClean="0"/>
            <a:t>Task</a:t>
          </a:r>
          <a:endParaRPr lang="en-GB" dirty="0"/>
        </a:p>
      </dgm:t>
    </dgm:pt>
    <dgm:pt modelId="{1B9C7D73-E085-43C5-8AE2-5AEDB2B0FEF8}" type="parTrans" cxnId="{01C740BB-07A7-4118-8762-7CC9455EC3A7}">
      <dgm:prSet/>
      <dgm:spPr/>
      <dgm:t>
        <a:bodyPr/>
        <a:lstStyle/>
        <a:p>
          <a:endParaRPr lang="en-GB"/>
        </a:p>
      </dgm:t>
    </dgm:pt>
    <dgm:pt modelId="{5A0BE22F-8A6A-4A9F-B08D-696EBF13EF61}" type="sibTrans" cxnId="{01C740BB-07A7-4118-8762-7CC9455EC3A7}">
      <dgm:prSet/>
      <dgm:spPr/>
      <dgm:t>
        <a:bodyPr/>
        <a:lstStyle/>
        <a:p>
          <a:endParaRPr lang="en-GB"/>
        </a:p>
      </dgm:t>
    </dgm:pt>
    <dgm:pt modelId="{D5F02C54-19E4-4947-BAF1-DEF06FAE3345}">
      <dgm:prSet phldrT="[Text]"/>
      <dgm:spPr/>
      <dgm:t>
        <a:bodyPr/>
        <a:lstStyle/>
        <a:p>
          <a:r>
            <a:rPr lang="en-GB" dirty="0" smtClean="0"/>
            <a:t>Resources</a:t>
          </a:r>
          <a:endParaRPr lang="en-GB" dirty="0"/>
        </a:p>
      </dgm:t>
    </dgm:pt>
    <dgm:pt modelId="{D1EE5339-E1E4-4985-B03D-BC49F80ADBC1}" type="parTrans" cxnId="{DC3E1A6E-7135-46DB-914D-A30AEF3169D9}">
      <dgm:prSet/>
      <dgm:spPr/>
      <dgm:t>
        <a:bodyPr/>
        <a:lstStyle/>
        <a:p>
          <a:endParaRPr lang="en-GB"/>
        </a:p>
      </dgm:t>
    </dgm:pt>
    <dgm:pt modelId="{1D1DDD12-5A0E-4EE3-B511-C4877021AB5B}" type="sibTrans" cxnId="{DC3E1A6E-7135-46DB-914D-A30AEF3169D9}">
      <dgm:prSet/>
      <dgm:spPr/>
      <dgm:t>
        <a:bodyPr/>
        <a:lstStyle/>
        <a:p>
          <a:endParaRPr lang="en-GB"/>
        </a:p>
      </dgm:t>
    </dgm:pt>
    <dgm:pt modelId="{A3A3AD5F-82F0-47B6-A293-BE5C7E6035EF}">
      <dgm:prSet phldrT="[Text]"/>
      <dgm:spPr/>
      <dgm:t>
        <a:bodyPr/>
        <a:lstStyle/>
        <a:p>
          <a:r>
            <a:rPr lang="en-GB" dirty="0" smtClean="0"/>
            <a:t>Motivation</a:t>
          </a:r>
          <a:endParaRPr lang="en-GB" dirty="0"/>
        </a:p>
      </dgm:t>
    </dgm:pt>
    <dgm:pt modelId="{4395A5C3-542A-47E9-AD91-ED9F598D1F1B}" type="parTrans" cxnId="{C453FAF7-3768-49D8-BE0D-98F1051872A6}">
      <dgm:prSet/>
      <dgm:spPr/>
      <dgm:t>
        <a:bodyPr/>
        <a:lstStyle/>
        <a:p>
          <a:endParaRPr lang="en-GB"/>
        </a:p>
      </dgm:t>
    </dgm:pt>
    <dgm:pt modelId="{312CC4BC-9FAE-4C91-9C45-E2D8F2D19F30}" type="sibTrans" cxnId="{C453FAF7-3768-49D8-BE0D-98F1051872A6}">
      <dgm:prSet/>
      <dgm:spPr/>
      <dgm:t>
        <a:bodyPr/>
        <a:lstStyle/>
        <a:p>
          <a:endParaRPr lang="en-GB"/>
        </a:p>
      </dgm:t>
    </dgm:pt>
    <dgm:pt modelId="{8605485C-A46B-4B16-B4AE-CCFE350065B4}">
      <dgm:prSet phldrT="[Text]"/>
      <dgm:spPr/>
      <dgm:t>
        <a:bodyPr/>
        <a:lstStyle/>
        <a:p>
          <a:r>
            <a:rPr lang="en-GB" dirty="0" smtClean="0"/>
            <a:t>Stage of Development</a:t>
          </a:r>
          <a:endParaRPr lang="en-GB" dirty="0"/>
        </a:p>
      </dgm:t>
    </dgm:pt>
    <dgm:pt modelId="{B882869B-D3E2-4ED5-87BC-4B4B9C08F0A9}" type="parTrans" cxnId="{4B8DA032-E211-477E-9D44-8B54C7FCD607}">
      <dgm:prSet/>
      <dgm:spPr/>
      <dgm:t>
        <a:bodyPr/>
        <a:lstStyle/>
        <a:p>
          <a:endParaRPr lang="en-GB"/>
        </a:p>
      </dgm:t>
    </dgm:pt>
    <dgm:pt modelId="{D1251D4B-740C-405E-84F1-A74940D5321C}" type="sibTrans" cxnId="{4B8DA032-E211-477E-9D44-8B54C7FCD607}">
      <dgm:prSet/>
      <dgm:spPr/>
      <dgm:t>
        <a:bodyPr/>
        <a:lstStyle/>
        <a:p>
          <a:endParaRPr lang="en-GB"/>
        </a:p>
      </dgm:t>
    </dgm:pt>
    <dgm:pt modelId="{25BC7997-2AC1-4CD7-80FF-848FDAD3E44D}">
      <dgm:prSet phldrT="[Text]"/>
      <dgm:spPr/>
      <dgm:t>
        <a:bodyPr/>
        <a:lstStyle/>
        <a:p>
          <a:r>
            <a:rPr lang="en-GB" dirty="0" smtClean="0"/>
            <a:t>Learning style</a:t>
          </a:r>
          <a:endParaRPr lang="en-GB" dirty="0"/>
        </a:p>
      </dgm:t>
    </dgm:pt>
    <dgm:pt modelId="{685DDD71-113E-473A-862E-0F4D55BDA6A3}" type="parTrans" cxnId="{7935D339-B756-4068-AE2C-8BD416593694}">
      <dgm:prSet/>
      <dgm:spPr/>
      <dgm:t>
        <a:bodyPr/>
        <a:lstStyle/>
        <a:p>
          <a:endParaRPr lang="en-GB"/>
        </a:p>
      </dgm:t>
    </dgm:pt>
    <dgm:pt modelId="{EB24982E-EB90-4540-8944-892B086C8417}" type="sibTrans" cxnId="{7935D339-B756-4068-AE2C-8BD416593694}">
      <dgm:prSet/>
      <dgm:spPr/>
      <dgm:t>
        <a:bodyPr/>
        <a:lstStyle/>
        <a:p>
          <a:endParaRPr lang="en-GB"/>
        </a:p>
      </dgm:t>
    </dgm:pt>
    <dgm:pt modelId="{C09F94BD-FFE0-4A4B-B114-192A88541F79}" type="pres">
      <dgm:prSet presAssocID="{CB5A6FF7-272E-4ECB-985D-E3332DE7377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B19FC5F-3C52-4925-AA26-550C6FC68FA2}" type="pres">
      <dgm:prSet presAssocID="{8AB8B03D-9ECD-4BD2-A90B-1AA22D2DA2B0}" presName="centerShape" presStyleLbl="node0" presStyleIdx="0" presStyleCnt="1"/>
      <dgm:spPr/>
      <dgm:t>
        <a:bodyPr/>
        <a:lstStyle/>
        <a:p>
          <a:endParaRPr lang="en-GB"/>
        </a:p>
      </dgm:t>
    </dgm:pt>
    <dgm:pt modelId="{86443785-3E81-4AA1-8C0E-058F06DF9F1F}" type="pres">
      <dgm:prSet presAssocID="{D1EE5339-E1E4-4985-B03D-BC49F80ADBC1}" presName="parTrans" presStyleLbl="bgSibTrans2D1" presStyleIdx="0" presStyleCnt="4" custScaleX="56784" custLinFactNeighborX="20680" custLinFactNeighborY="31801"/>
      <dgm:spPr/>
      <dgm:t>
        <a:bodyPr/>
        <a:lstStyle/>
        <a:p>
          <a:endParaRPr lang="en-GB"/>
        </a:p>
      </dgm:t>
    </dgm:pt>
    <dgm:pt modelId="{D8A0EBCA-6FBB-486C-9156-A64DF8CD58C6}" type="pres">
      <dgm:prSet presAssocID="{D5F02C54-19E4-4947-BAF1-DEF06FAE334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4D8E64-B08D-432F-A442-C5F446B2082C}" type="pres">
      <dgm:prSet presAssocID="{4395A5C3-542A-47E9-AD91-ED9F598D1F1B}" presName="parTrans" presStyleLbl="bgSibTrans2D1" presStyleIdx="1" presStyleCnt="4" custScaleX="56784" custLinFactNeighborX="-545" custLinFactNeighborY="55168"/>
      <dgm:spPr/>
      <dgm:t>
        <a:bodyPr/>
        <a:lstStyle/>
        <a:p>
          <a:endParaRPr lang="en-GB"/>
        </a:p>
      </dgm:t>
    </dgm:pt>
    <dgm:pt modelId="{7DC7A2C9-00B9-4CC2-BBA8-C3832C975FE5}" type="pres">
      <dgm:prSet presAssocID="{A3A3AD5F-82F0-47B6-A293-BE5C7E6035E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017BAD-241F-411B-B275-B2B677BB418A}" type="pres">
      <dgm:prSet presAssocID="{B882869B-D3E2-4ED5-87BC-4B4B9C08F0A9}" presName="parTrans" presStyleLbl="bgSibTrans2D1" presStyleIdx="2" presStyleCnt="4" custScaleX="56784" custLinFactNeighborX="-5975" custLinFactNeighborY="39818"/>
      <dgm:spPr/>
      <dgm:t>
        <a:bodyPr/>
        <a:lstStyle/>
        <a:p>
          <a:endParaRPr lang="en-GB"/>
        </a:p>
      </dgm:t>
    </dgm:pt>
    <dgm:pt modelId="{D6CBD917-6775-4688-8759-D142E816B301}" type="pres">
      <dgm:prSet presAssocID="{8605485C-A46B-4B16-B4AE-CCFE350065B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F9DDD0-873A-4EBC-B0B6-AE94D2BEFF2A}" type="pres">
      <dgm:prSet presAssocID="{685DDD71-113E-473A-862E-0F4D55BDA6A3}" presName="parTrans" presStyleLbl="bgSibTrans2D1" presStyleIdx="3" presStyleCnt="4" custScaleX="56784" custLinFactNeighborX="-17200" custLinFactNeighborY="19938"/>
      <dgm:spPr/>
      <dgm:t>
        <a:bodyPr/>
        <a:lstStyle/>
        <a:p>
          <a:endParaRPr lang="en-GB"/>
        </a:p>
      </dgm:t>
    </dgm:pt>
    <dgm:pt modelId="{7E59FE7B-1FCA-4DD8-96C5-C917D7993B23}" type="pres">
      <dgm:prSet presAssocID="{25BC7997-2AC1-4CD7-80FF-848FDAD3E44D}" presName="node" presStyleLbl="node1" presStyleIdx="3" presStyleCnt="4" custRadScaleRad="101404" custRadScaleInc="-6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E089AF8-16B3-4240-94B1-A45E5A7F6D1E}" type="presOf" srcId="{D1EE5339-E1E4-4985-B03D-BC49F80ADBC1}" destId="{86443785-3E81-4AA1-8C0E-058F06DF9F1F}" srcOrd="0" destOrd="0" presId="urn:microsoft.com/office/officeart/2005/8/layout/radial4"/>
    <dgm:cxn modelId="{793DD57E-183A-4AB4-9A2A-4973CC522C99}" type="presOf" srcId="{25BC7997-2AC1-4CD7-80FF-848FDAD3E44D}" destId="{7E59FE7B-1FCA-4DD8-96C5-C917D7993B23}" srcOrd="0" destOrd="0" presId="urn:microsoft.com/office/officeart/2005/8/layout/radial4"/>
    <dgm:cxn modelId="{DC3E1A6E-7135-46DB-914D-A30AEF3169D9}" srcId="{8AB8B03D-9ECD-4BD2-A90B-1AA22D2DA2B0}" destId="{D5F02C54-19E4-4947-BAF1-DEF06FAE3345}" srcOrd="0" destOrd="0" parTransId="{D1EE5339-E1E4-4985-B03D-BC49F80ADBC1}" sibTransId="{1D1DDD12-5A0E-4EE3-B511-C4877021AB5B}"/>
    <dgm:cxn modelId="{15450095-8200-4D16-8558-AFF5D4E81CCA}" type="presOf" srcId="{B882869B-D3E2-4ED5-87BC-4B4B9C08F0A9}" destId="{32017BAD-241F-411B-B275-B2B677BB418A}" srcOrd="0" destOrd="0" presId="urn:microsoft.com/office/officeart/2005/8/layout/radial4"/>
    <dgm:cxn modelId="{A58DE05E-E2C9-4EB4-8CB4-E0B8ECF64948}" type="presOf" srcId="{D5F02C54-19E4-4947-BAF1-DEF06FAE3345}" destId="{D8A0EBCA-6FBB-486C-9156-A64DF8CD58C6}" srcOrd="0" destOrd="0" presId="urn:microsoft.com/office/officeart/2005/8/layout/radial4"/>
    <dgm:cxn modelId="{ABFC1734-E60F-4762-ADF4-33D28755A6D1}" type="presOf" srcId="{CB5A6FF7-272E-4ECB-985D-E3332DE73770}" destId="{C09F94BD-FFE0-4A4B-B114-192A88541F79}" srcOrd="0" destOrd="0" presId="urn:microsoft.com/office/officeart/2005/8/layout/radial4"/>
    <dgm:cxn modelId="{CD36A4E4-F189-41C3-B0FA-1597C0913FF2}" type="presOf" srcId="{8AB8B03D-9ECD-4BD2-A90B-1AA22D2DA2B0}" destId="{0B19FC5F-3C52-4925-AA26-550C6FC68FA2}" srcOrd="0" destOrd="0" presId="urn:microsoft.com/office/officeart/2005/8/layout/radial4"/>
    <dgm:cxn modelId="{F135FACC-E115-46F9-9927-86DEFBFEF96A}" type="presOf" srcId="{4395A5C3-542A-47E9-AD91-ED9F598D1F1B}" destId="{FD4D8E64-B08D-432F-A442-C5F446B2082C}" srcOrd="0" destOrd="0" presId="urn:microsoft.com/office/officeart/2005/8/layout/radial4"/>
    <dgm:cxn modelId="{7935D339-B756-4068-AE2C-8BD416593694}" srcId="{8AB8B03D-9ECD-4BD2-A90B-1AA22D2DA2B0}" destId="{25BC7997-2AC1-4CD7-80FF-848FDAD3E44D}" srcOrd="3" destOrd="0" parTransId="{685DDD71-113E-473A-862E-0F4D55BDA6A3}" sibTransId="{EB24982E-EB90-4540-8944-892B086C8417}"/>
    <dgm:cxn modelId="{4B8DA032-E211-477E-9D44-8B54C7FCD607}" srcId="{8AB8B03D-9ECD-4BD2-A90B-1AA22D2DA2B0}" destId="{8605485C-A46B-4B16-B4AE-CCFE350065B4}" srcOrd="2" destOrd="0" parTransId="{B882869B-D3E2-4ED5-87BC-4B4B9C08F0A9}" sibTransId="{D1251D4B-740C-405E-84F1-A74940D5321C}"/>
    <dgm:cxn modelId="{7C5B3844-9910-4AB2-9652-E4BABDB8DD77}" type="presOf" srcId="{A3A3AD5F-82F0-47B6-A293-BE5C7E6035EF}" destId="{7DC7A2C9-00B9-4CC2-BBA8-C3832C975FE5}" srcOrd="0" destOrd="0" presId="urn:microsoft.com/office/officeart/2005/8/layout/radial4"/>
    <dgm:cxn modelId="{324F87E6-59CD-4433-A32D-4317190D0E40}" type="presOf" srcId="{8605485C-A46B-4B16-B4AE-CCFE350065B4}" destId="{D6CBD917-6775-4688-8759-D142E816B301}" srcOrd="0" destOrd="0" presId="urn:microsoft.com/office/officeart/2005/8/layout/radial4"/>
    <dgm:cxn modelId="{1CA7D662-7B1B-4764-806F-EFE37EB9CC42}" type="presOf" srcId="{685DDD71-113E-473A-862E-0F4D55BDA6A3}" destId="{27F9DDD0-873A-4EBC-B0B6-AE94D2BEFF2A}" srcOrd="0" destOrd="0" presId="urn:microsoft.com/office/officeart/2005/8/layout/radial4"/>
    <dgm:cxn modelId="{01C740BB-07A7-4118-8762-7CC9455EC3A7}" srcId="{CB5A6FF7-272E-4ECB-985D-E3332DE73770}" destId="{8AB8B03D-9ECD-4BD2-A90B-1AA22D2DA2B0}" srcOrd="0" destOrd="0" parTransId="{1B9C7D73-E085-43C5-8AE2-5AEDB2B0FEF8}" sibTransId="{5A0BE22F-8A6A-4A9F-B08D-696EBF13EF61}"/>
    <dgm:cxn modelId="{C453FAF7-3768-49D8-BE0D-98F1051872A6}" srcId="{8AB8B03D-9ECD-4BD2-A90B-1AA22D2DA2B0}" destId="{A3A3AD5F-82F0-47B6-A293-BE5C7E6035EF}" srcOrd="1" destOrd="0" parTransId="{4395A5C3-542A-47E9-AD91-ED9F598D1F1B}" sibTransId="{312CC4BC-9FAE-4C91-9C45-E2D8F2D19F30}"/>
    <dgm:cxn modelId="{19D9F69C-FC22-471B-86E6-FD7B20E09069}" type="presParOf" srcId="{C09F94BD-FFE0-4A4B-B114-192A88541F79}" destId="{0B19FC5F-3C52-4925-AA26-550C6FC68FA2}" srcOrd="0" destOrd="0" presId="urn:microsoft.com/office/officeart/2005/8/layout/radial4"/>
    <dgm:cxn modelId="{3E417B44-58CD-4EB8-88A6-33DF880ED2D3}" type="presParOf" srcId="{C09F94BD-FFE0-4A4B-B114-192A88541F79}" destId="{86443785-3E81-4AA1-8C0E-058F06DF9F1F}" srcOrd="1" destOrd="0" presId="urn:microsoft.com/office/officeart/2005/8/layout/radial4"/>
    <dgm:cxn modelId="{9C361C1D-E838-4D35-8E61-B23AF62C247E}" type="presParOf" srcId="{C09F94BD-FFE0-4A4B-B114-192A88541F79}" destId="{D8A0EBCA-6FBB-486C-9156-A64DF8CD58C6}" srcOrd="2" destOrd="0" presId="urn:microsoft.com/office/officeart/2005/8/layout/radial4"/>
    <dgm:cxn modelId="{E50AEDAC-4B49-4E3A-97DA-096BA42315F8}" type="presParOf" srcId="{C09F94BD-FFE0-4A4B-B114-192A88541F79}" destId="{FD4D8E64-B08D-432F-A442-C5F446B2082C}" srcOrd="3" destOrd="0" presId="urn:microsoft.com/office/officeart/2005/8/layout/radial4"/>
    <dgm:cxn modelId="{4F3CBD56-644A-4216-91A0-17E839EC1D01}" type="presParOf" srcId="{C09F94BD-FFE0-4A4B-B114-192A88541F79}" destId="{7DC7A2C9-00B9-4CC2-BBA8-C3832C975FE5}" srcOrd="4" destOrd="0" presId="urn:microsoft.com/office/officeart/2005/8/layout/radial4"/>
    <dgm:cxn modelId="{01CD1B7F-5681-4C21-AC98-F92C34AE15A2}" type="presParOf" srcId="{C09F94BD-FFE0-4A4B-B114-192A88541F79}" destId="{32017BAD-241F-411B-B275-B2B677BB418A}" srcOrd="5" destOrd="0" presId="urn:microsoft.com/office/officeart/2005/8/layout/radial4"/>
    <dgm:cxn modelId="{D2C01EA3-E1C1-4A52-B626-729D0A2B5073}" type="presParOf" srcId="{C09F94BD-FFE0-4A4B-B114-192A88541F79}" destId="{D6CBD917-6775-4688-8759-D142E816B301}" srcOrd="6" destOrd="0" presId="urn:microsoft.com/office/officeart/2005/8/layout/radial4"/>
    <dgm:cxn modelId="{A9240F56-AE7E-41D6-9E34-AAB39BF0ECF8}" type="presParOf" srcId="{C09F94BD-FFE0-4A4B-B114-192A88541F79}" destId="{27F9DDD0-873A-4EBC-B0B6-AE94D2BEFF2A}" srcOrd="7" destOrd="0" presId="urn:microsoft.com/office/officeart/2005/8/layout/radial4"/>
    <dgm:cxn modelId="{4547C23C-01E1-454A-AFBE-6D6ABE7DB2FA}" type="presParOf" srcId="{C09F94BD-FFE0-4A4B-B114-192A88541F79}" destId="{7E59FE7B-1FCA-4DD8-96C5-C917D7993B2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F953D6-06F3-48EA-B548-AD9317361238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7A344E0-7A0C-4E76-B94B-3285D4B3F8FE}">
      <dgm:prSet phldrT="[Text]" custT="1"/>
      <dgm:spPr/>
      <dgm:t>
        <a:bodyPr/>
        <a:lstStyle/>
        <a:p>
          <a:r>
            <a:rPr lang="en-GB" sz="1400" dirty="0" smtClean="0"/>
            <a:t>Reflect </a:t>
          </a:r>
        </a:p>
        <a:p>
          <a:r>
            <a:rPr lang="en-GB" sz="1400" dirty="0" smtClean="0"/>
            <a:t>and observe</a:t>
          </a:r>
          <a:endParaRPr lang="en-GB" sz="1400" dirty="0"/>
        </a:p>
      </dgm:t>
    </dgm:pt>
    <dgm:pt modelId="{822B4EBB-D143-46A7-AB21-F65D83D2F0CA}" type="parTrans" cxnId="{65B467F7-3DE6-4459-9044-893A77365189}">
      <dgm:prSet/>
      <dgm:spPr/>
      <dgm:t>
        <a:bodyPr/>
        <a:lstStyle/>
        <a:p>
          <a:endParaRPr lang="en-GB" sz="2000"/>
        </a:p>
      </dgm:t>
    </dgm:pt>
    <dgm:pt modelId="{05A4D9C7-0BFE-441B-9FE2-9879C48039BB}" type="sibTrans" cxnId="{65B467F7-3DE6-4459-9044-893A77365189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14EFA237-C227-45BD-A14F-3CB0EDAF02BC}">
      <dgm:prSet phldrT="[Text]" custT="1"/>
      <dgm:spPr/>
      <dgm:t>
        <a:bodyPr/>
        <a:lstStyle/>
        <a:p>
          <a:r>
            <a:rPr lang="en-GB" sz="1400" dirty="0" smtClean="0"/>
            <a:t>Develop new concepts</a:t>
          </a:r>
          <a:endParaRPr lang="en-GB" sz="1400" dirty="0"/>
        </a:p>
      </dgm:t>
    </dgm:pt>
    <dgm:pt modelId="{BEC5B1EE-A172-48ED-90C7-647554E8FAA2}" type="parTrans" cxnId="{F483A2FF-9E46-40B7-B773-169872BB8774}">
      <dgm:prSet/>
      <dgm:spPr/>
      <dgm:t>
        <a:bodyPr/>
        <a:lstStyle/>
        <a:p>
          <a:endParaRPr lang="en-GB" sz="2000"/>
        </a:p>
      </dgm:t>
    </dgm:pt>
    <dgm:pt modelId="{9C37008C-63C6-4EC8-A356-63745E7A1833}" type="sibTrans" cxnId="{F483A2FF-9E46-40B7-B773-169872BB8774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01035ED6-36C8-4B2D-92AF-B6DAD18147CD}">
      <dgm:prSet phldrT="[Text]" custT="1"/>
      <dgm:spPr/>
      <dgm:t>
        <a:bodyPr/>
        <a:lstStyle/>
        <a:p>
          <a:r>
            <a:rPr lang="en-GB" sz="1400" dirty="0" smtClean="0"/>
            <a:t>Experiment  or </a:t>
          </a:r>
        </a:p>
        <a:p>
          <a:r>
            <a:rPr lang="en-GB" sz="1400" dirty="0" smtClean="0"/>
            <a:t>articulate</a:t>
          </a:r>
          <a:endParaRPr lang="en-GB" sz="1400" dirty="0"/>
        </a:p>
      </dgm:t>
    </dgm:pt>
    <dgm:pt modelId="{86171CBB-6ED9-4C00-BE6C-DB929E7CCEF5}" type="parTrans" cxnId="{599D9DD4-7B7D-431F-A271-912799C1A10D}">
      <dgm:prSet/>
      <dgm:spPr/>
      <dgm:t>
        <a:bodyPr/>
        <a:lstStyle/>
        <a:p>
          <a:endParaRPr lang="en-GB" sz="2000"/>
        </a:p>
      </dgm:t>
    </dgm:pt>
    <dgm:pt modelId="{1E1FDD2A-BFB5-4593-93CF-A11B4E2468B0}" type="sibTrans" cxnId="{599D9DD4-7B7D-431F-A271-912799C1A10D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28CC8AE8-E66E-4ABE-8B45-137C2F39E92D}">
      <dgm:prSet phldrT="[Text]" custT="1"/>
      <dgm:spPr/>
      <dgm:t>
        <a:bodyPr/>
        <a:lstStyle/>
        <a:p>
          <a:r>
            <a:rPr lang="en-GB" sz="1400" dirty="0" smtClean="0"/>
            <a:t>Existing knowledge</a:t>
          </a:r>
          <a:endParaRPr lang="en-GB" sz="1400" dirty="0"/>
        </a:p>
      </dgm:t>
    </dgm:pt>
    <dgm:pt modelId="{3FDA25EC-F3CA-4C7D-B45C-B1C2E226AEB4}" type="parTrans" cxnId="{8D22DAE8-F7B7-4C68-903B-2786F1267E65}">
      <dgm:prSet/>
      <dgm:spPr/>
      <dgm:t>
        <a:bodyPr/>
        <a:lstStyle/>
        <a:p>
          <a:endParaRPr lang="en-GB" sz="2000"/>
        </a:p>
      </dgm:t>
    </dgm:pt>
    <dgm:pt modelId="{5ED092DA-8B56-4FC8-87B7-4C031898B906}" type="sibTrans" cxnId="{8D22DAE8-F7B7-4C68-903B-2786F1267E65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3C151602-ADD0-4E17-A8E6-C3C1B9F5E838}" type="pres">
      <dgm:prSet presAssocID="{0BF953D6-06F3-48EA-B548-AD93173612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41CF04-4FAA-446B-9757-2F02C3473D99}" type="pres">
      <dgm:prSet presAssocID="{E7A344E0-7A0C-4E76-B94B-3285D4B3F8F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B4306D-95C3-473C-99D6-6E712892B728}" type="pres">
      <dgm:prSet presAssocID="{E7A344E0-7A0C-4E76-B94B-3285D4B3F8FE}" presName="spNode" presStyleCnt="0"/>
      <dgm:spPr/>
    </dgm:pt>
    <dgm:pt modelId="{7D0FE1F2-61C4-4501-AE74-A43DB3F8104B}" type="pres">
      <dgm:prSet presAssocID="{05A4D9C7-0BFE-441B-9FE2-9879C48039BB}" presName="sibTrans" presStyleLbl="sibTrans1D1" presStyleIdx="0" presStyleCnt="4"/>
      <dgm:spPr/>
      <dgm:t>
        <a:bodyPr/>
        <a:lstStyle/>
        <a:p>
          <a:endParaRPr lang="en-GB"/>
        </a:p>
      </dgm:t>
    </dgm:pt>
    <dgm:pt modelId="{2DF99923-6826-4EF5-B6AF-679A243D6DA5}" type="pres">
      <dgm:prSet presAssocID="{14EFA237-C227-45BD-A14F-3CB0EDAF02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94990-7EA0-4EE6-B051-D2BDD642370E}" type="pres">
      <dgm:prSet presAssocID="{14EFA237-C227-45BD-A14F-3CB0EDAF02BC}" presName="spNode" presStyleCnt="0"/>
      <dgm:spPr/>
    </dgm:pt>
    <dgm:pt modelId="{FA5D2537-853A-4673-909C-DB7E1C2007F9}" type="pres">
      <dgm:prSet presAssocID="{9C37008C-63C6-4EC8-A356-63745E7A1833}" presName="sibTrans" presStyleLbl="sibTrans1D1" presStyleIdx="1" presStyleCnt="4"/>
      <dgm:spPr/>
      <dgm:t>
        <a:bodyPr/>
        <a:lstStyle/>
        <a:p>
          <a:endParaRPr lang="en-GB"/>
        </a:p>
      </dgm:t>
    </dgm:pt>
    <dgm:pt modelId="{B06AD937-67A5-4045-8F51-0C53A07F00FE}" type="pres">
      <dgm:prSet presAssocID="{01035ED6-36C8-4B2D-92AF-B6DAD18147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B5526D-0E20-449E-ADF0-41BE2212563F}" type="pres">
      <dgm:prSet presAssocID="{01035ED6-36C8-4B2D-92AF-B6DAD18147CD}" presName="spNode" presStyleCnt="0"/>
      <dgm:spPr/>
    </dgm:pt>
    <dgm:pt modelId="{0550386B-E5DF-4927-B19C-8DF00D53A307}" type="pres">
      <dgm:prSet presAssocID="{1E1FDD2A-BFB5-4593-93CF-A11B4E2468B0}" presName="sibTrans" presStyleLbl="sibTrans1D1" presStyleIdx="2" presStyleCnt="4"/>
      <dgm:spPr/>
      <dgm:t>
        <a:bodyPr/>
        <a:lstStyle/>
        <a:p>
          <a:endParaRPr lang="en-GB"/>
        </a:p>
      </dgm:t>
    </dgm:pt>
    <dgm:pt modelId="{568069B0-7086-4425-B81D-F3ACF969DC9B}" type="pres">
      <dgm:prSet presAssocID="{28CC8AE8-E66E-4ABE-8B45-137C2F39E9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669D4-527C-45BB-9D0E-16335C42DEF9}" type="pres">
      <dgm:prSet presAssocID="{28CC8AE8-E66E-4ABE-8B45-137C2F39E92D}" presName="spNode" presStyleCnt="0"/>
      <dgm:spPr/>
    </dgm:pt>
    <dgm:pt modelId="{B2644B77-12C0-41F2-AB87-B04F40AB4ABE}" type="pres">
      <dgm:prSet presAssocID="{5ED092DA-8B56-4FC8-87B7-4C031898B906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AA241F3A-3A27-4AFF-90F0-875171ED526F}" type="presOf" srcId="{14EFA237-C227-45BD-A14F-3CB0EDAF02BC}" destId="{2DF99923-6826-4EF5-B6AF-679A243D6DA5}" srcOrd="0" destOrd="0" presId="urn:microsoft.com/office/officeart/2005/8/layout/cycle5"/>
    <dgm:cxn modelId="{5E312C83-124B-41AD-AC2A-A5551292983C}" type="presOf" srcId="{5ED092DA-8B56-4FC8-87B7-4C031898B906}" destId="{B2644B77-12C0-41F2-AB87-B04F40AB4ABE}" srcOrd="0" destOrd="0" presId="urn:microsoft.com/office/officeart/2005/8/layout/cycle5"/>
    <dgm:cxn modelId="{599D9DD4-7B7D-431F-A271-912799C1A10D}" srcId="{0BF953D6-06F3-48EA-B548-AD9317361238}" destId="{01035ED6-36C8-4B2D-92AF-B6DAD18147CD}" srcOrd="2" destOrd="0" parTransId="{86171CBB-6ED9-4C00-BE6C-DB929E7CCEF5}" sibTransId="{1E1FDD2A-BFB5-4593-93CF-A11B4E2468B0}"/>
    <dgm:cxn modelId="{F483A2FF-9E46-40B7-B773-169872BB8774}" srcId="{0BF953D6-06F3-48EA-B548-AD9317361238}" destId="{14EFA237-C227-45BD-A14F-3CB0EDAF02BC}" srcOrd="1" destOrd="0" parTransId="{BEC5B1EE-A172-48ED-90C7-647554E8FAA2}" sibTransId="{9C37008C-63C6-4EC8-A356-63745E7A1833}"/>
    <dgm:cxn modelId="{99FA6A07-B437-41E0-A1B9-2F7C43805CF8}" type="presOf" srcId="{1E1FDD2A-BFB5-4593-93CF-A11B4E2468B0}" destId="{0550386B-E5DF-4927-B19C-8DF00D53A307}" srcOrd="0" destOrd="0" presId="urn:microsoft.com/office/officeart/2005/8/layout/cycle5"/>
    <dgm:cxn modelId="{2F3892CB-D9EE-4333-A557-7CF965F5DF53}" type="presOf" srcId="{05A4D9C7-0BFE-441B-9FE2-9879C48039BB}" destId="{7D0FE1F2-61C4-4501-AE74-A43DB3F8104B}" srcOrd="0" destOrd="0" presId="urn:microsoft.com/office/officeart/2005/8/layout/cycle5"/>
    <dgm:cxn modelId="{23B1696A-0BF6-4D5E-825D-2367D3439FFF}" type="presOf" srcId="{01035ED6-36C8-4B2D-92AF-B6DAD18147CD}" destId="{B06AD937-67A5-4045-8F51-0C53A07F00FE}" srcOrd="0" destOrd="0" presId="urn:microsoft.com/office/officeart/2005/8/layout/cycle5"/>
    <dgm:cxn modelId="{65B467F7-3DE6-4459-9044-893A77365189}" srcId="{0BF953D6-06F3-48EA-B548-AD9317361238}" destId="{E7A344E0-7A0C-4E76-B94B-3285D4B3F8FE}" srcOrd="0" destOrd="0" parTransId="{822B4EBB-D143-46A7-AB21-F65D83D2F0CA}" sibTransId="{05A4D9C7-0BFE-441B-9FE2-9879C48039BB}"/>
    <dgm:cxn modelId="{A47FAF58-D175-4B80-BB53-AAFCDBA216AE}" type="presOf" srcId="{9C37008C-63C6-4EC8-A356-63745E7A1833}" destId="{FA5D2537-853A-4673-909C-DB7E1C2007F9}" srcOrd="0" destOrd="0" presId="urn:microsoft.com/office/officeart/2005/8/layout/cycle5"/>
    <dgm:cxn modelId="{F0CFFD8E-8CC1-4627-8530-902A64085F72}" type="presOf" srcId="{E7A344E0-7A0C-4E76-B94B-3285D4B3F8FE}" destId="{7A41CF04-4FAA-446B-9757-2F02C3473D99}" srcOrd="0" destOrd="0" presId="urn:microsoft.com/office/officeart/2005/8/layout/cycle5"/>
    <dgm:cxn modelId="{232368DB-60A1-4FAE-A47F-E3B0760BB64F}" type="presOf" srcId="{28CC8AE8-E66E-4ABE-8B45-137C2F39E92D}" destId="{568069B0-7086-4425-B81D-F3ACF969DC9B}" srcOrd="0" destOrd="0" presId="urn:microsoft.com/office/officeart/2005/8/layout/cycle5"/>
    <dgm:cxn modelId="{8D22DAE8-F7B7-4C68-903B-2786F1267E65}" srcId="{0BF953D6-06F3-48EA-B548-AD9317361238}" destId="{28CC8AE8-E66E-4ABE-8B45-137C2F39E92D}" srcOrd="3" destOrd="0" parTransId="{3FDA25EC-F3CA-4C7D-B45C-B1C2E226AEB4}" sibTransId="{5ED092DA-8B56-4FC8-87B7-4C031898B906}"/>
    <dgm:cxn modelId="{CA25FD06-4E65-465D-A60A-2C0AA233025F}" type="presOf" srcId="{0BF953D6-06F3-48EA-B548-AD9317361238}" destId="{3C151602-ADD0-4E17-A8E6-C3C1B9F5E838}" srcOrd="0" destOrd="0" presId="urn:microsoft.com/office/officeart/2005/8/layout/cycle5"/>
    <dgm:cxn modelId="{926F1AB2-428E-4997-A08A-97644B824E51}" type="presParOf" srcId="{3C151602-ADD0-4E17-A8E6-C3C1B9F5E838}" destId="{7A41CF04-4FAA-446B-9757-2F02C3473D99}" srcOrd="0" destOrd="0" presId="urn:microsoft.com/office/officeart/2005/8/layout/cycle5"/>
    <dgm:cxn modelId="{2FCB85F1-5EC4-4D31-9B36-1B011FFB5870}" type="presParOf" srcId="{3C151602-ADD0-4E17-A8E6-C3C1B9F5E838}" destId="{E0B4306D-95C3-473C-99D6-6E712892B728}" srcOrd="1" destOrd="0" presId="urn:microsoft.com/office/officeart/2005/8/layout/cycle5"/>
    <dgm:cxn modelId="{99D2951A-829C-4536-9819-9CD7BE426A96}" type="presParOf" srcId="{3C151602-ADD0-4E17-A8E6-C3C1B9F5E838}" destId="{7D0FE1F2-61C4-4501-AE74-A43DB3F8104B}" srcOrd="2" destOrd="0" presId="urn:microsoft.com/office/officeart/2005/8/layout/cycle5"/>
    <dgm:cxn modelId="{201E80A7-B758-4F86-BDE4-2B3EDFC11EAC}" type="presParOf" srcId="{3C151602-ADD0-4E17-A8E6-C3C1B9F5E838}" destId="{2DF99923-6826-4EF5-B6AF-679A243D6DA5}" srcOrd="3" destOrd="0" presId="urn:microsoft.com/office/officeart/2005/8/layout/cycle5"/>
    <dgm:cxn modelId="{85516E48-4306-4CF1-85FF-9AC862668581}" type="presParOf" srcId="{3C151602-ADD0-4E17-A8E6-C3C1B9F5E838}" destId="{C9D94990-7EA0-4EE6-B051-D2BDD642370E}" srcOrd="4" destOrd="0" presId="urn:microsoft.com/office/officeart/2005/8/layout/cycle5"/>
    <dgm:cxn modelId="{82F53017-E2A8-41E7-8544-8FF8E2D51EBD}" type="presParOf" srcId="{3C151602-ADD0-4E17-A8E6-C3C1B9F5E838}" destId="{FA5D2537-853A-4673-909C-DB7E1C2007F9}" srcOrd="5" destOrd="0" presId="urn:microsoft.com/office/officeart/2005/8/layout/cycle5"/>
    <dgm:cxn modelId="{94FC05C2-8B34-4F74-BE61-56843042203F}" type="presParOf" srcId="{3C151602-ADD0-4E17-A8E6-C3C1B9F5E838}" destId="{B06AD937-67A5-4045-8F51-0C53A07F00FE}" srcOrd="6" destOrd="0" presId="urn:microsoft.com/office/officeart/2005/8/layout/cycle5"/>
    <dgm:cxn modelId="{AC1A326D-8284-4F4A-9E05-5D9C04958728}" type="presParOf" srcId="{3C151602-ADD0-4E17-A8E6-C3C1B9F5E838}" destId="{77B5526D-0E20-449E-ADF0-41BE2212563F}" srcOrd="7" destOrd="0" presId="urn:microsoft.com/office/officeart/2005/8/layout/cycle5"/>
    <dgm:cxn modelId="{57359182-2448-40DD-8488-5385CE4E0327}" type="presParOf" srcId="{3C151602-ADD0-4E17-A8E6-C3C1B9F5E838}" destId="{0550386B-E5DF-4927-B19C-8DF00D53A307}" srcOrd="8" destOrd="0" presId="urn:microsoft.com/office/officeart/2005/8/layout/cycle5"/>
    <dgm:cxn modelId="{D86F6C68-1227-4C75-B2F1-6D63B811EECC}" type="presParOf" srcId="{3C151602-ADD0-4E17-A8E6-C3C1B9F5E838}" destId="{568069B0-7086-4425-B81D-F3ACF969DC9B}" srcOrd="9" destOrd="0" presId="urn:microsoft.com/office/officeart/2005/8/layout/cycle5"/>
    <dgm:cxn modelId="{902411CD-3977-4579-BC86-8BAD6343F038}" type="presParOf" srcId="{3C151602-ADD0-4E17-A8E6-C3C1B9F5E838}" destId="{CAA669D4-527C-45BB-9D0E-16335C42DEF9}" srcOrd="10" destOrd="0" presId="urn:microsoft.com/office/officeart/2005/8/layout/cycle5"/>
    <dgm:cxn modelId="{70FCA81D-62A3-4E9D-BD42-2354E9521D67}" type="presParOf" srcId="{3C151602-ADD0-4E17-A8E6-C3C1B9F5E838}" destId="{B2644B77-12C0-41F2-AB87-B04F40AB4ABE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B5A6FF7-272E-4ECB-985D-E3332DE73770}" type="doc">
      <dgm:prSet loTypeId="urn:microsoft.com/office/officeart/2005/8/layout/radial4" loCatId="relationship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n-GB"/>
        </a:p>
      </dgm:t>
    </dgm:pt>
    <dgm:pt modelId="{8AB8B03D-9ECD-4BD2-A90B-1AA22D2DA2B0}">
      <dgm:prSet phldrT="[Text]"/>
      <dgm:spPr/>
      <dgm:t>
        <a:bodyPr/>
        <a:lstStyle/>
        <a:p>
          <a:r>
            <a:rPr lang="en-GB" dirty="0" smtClean="0"/>
            <a:t>Task</a:t>
          </a:r>
          <a:endParaRPr lang="en-GB" dirty="0"/>
        </a:p>
      </dgm:t>
    </dgm:pt>
    <dgm:pt modelId="{1B9C7D73-E085-43C5-8AE2-5AEDB2B0FEF8}" type="parTrans" cxnId="{01C740BB-07A7-4118-8762-7CC9455EC3A7}">
      <dgm:prSet/>
      <dgm:spPr/>
      <dgm:t>
        <a:bodyPr/>
        <a:lstStyle/>
        <a:p>
          <a:endParaRPr lang="en-GB"/>
        </a:p>
      </dgm:t>
    </dgm:pt>
    <dgm:pt modelId="{5A0BE22F-8A6A-4A9F-B08D-696EBF13EF61}" type="sibTrans" cxnId="{01C740BB-07A7-4118-8762-7CC9455EC3A7}">
      <dgm:prSet/>
      <dgm:spPr/>
      <dgm:t>
        <a:bodyPr/>
        <a:lstStyle/>
        <a:p>
          <a:endParaRPr lang="en-GB"/>
        </a:p>
      </dgm:t>
    </dgm:pt>
    <dgm:pt modelId="{D5F02C54-19E4-4947-BAF1-DEF06FAE3345}">
      <dgm:prSet phldrT="[Text]"/>
      <dgm:spPr/>
      <dgm:t>
        <a:bodyPr/>
        <a:lstStyle/>
        <a:p>
          <a:r>
            <a:rPr lang="en-GB" dirty="0" smtClean="0"/>
            <a:t>Resources</a:t>
          </a:r>
          <a:endParaRPr lang="en-GB" dirty="0"/>
        </a:p>
      </dgm:t>
    </dgm:pt>
    <dgm:pt modelId="{D1EE5339-E1E4-4985-B03D-BC49F80ADBC1}" type="parTrans" cxnId="{DC3E1A6E-7135-46DB-914D-A30AEF3169D9}">
      <dgm:prSet/>
      <dgm:spPr/>
      <dgm:t>
        <a:bodyPr/>
        <a:lstStyle/>
        <a:p>
          <a:endParaRPr lang="en-GB"/>
        </a:p>
      </dgm:t>
    </dgm:pt>
    <dgm:pt modelId="{1D1DDD12-5A0E-4EE3-B511-C4877021AB5B}" type="sibTrans" cxnId="{DC3E1A6E-7135-46DB-914D-A30AEF3169D9}">
      <dgm:prSet/>
      <dgm:spPr/>
      <dgm:t>
        <a:bodyPr/>
        <a:lstStyle/>
        <a:p>
          <a:endParaRPr lang="en-GB"/>
        </a:p>
      </dgm:t>
    </dgm:pt>
    <dgm:pt modelId="{A3A3AD5F-82F0-47B6-A293-BE5C7E6035EF}">
      <dgm:prSet phldrT="[Text]"/>
      <dgm:spPr/>
      <dgm:t>
        <a:bodyPr/>
        <a:lstStyle/>
        <a:p>
          <a:r>
            <a:rPr lang="en-GB" dirty="0" smtClean="0"/>
            <a:t>Motivation</a:t>
          </a:r>
          <a:endParaRPr lang="en-GB" dirty="0"/>
        </a:p>
      </dgm:t>
    </dgm:pt>
    <dgm:pt modelId="{4395A5C3-542A-47E9-AD91-ED9F598D1F1B}" type="parTrans" cxnId="{C453FAF7-3768-49D8-BE0D-98F1051872A6}">
      <dgm:prSet/>
      <dgm:spPr/>
      <dgm:t>
        <a:bodyPr/>
        <a:lstStyle/>
        <a:p>
          <a:endParaRPr lang="en-GB"/>
        </a:p>
      </dgm:t>
    </dgm:pt>
    <dgm:pt modelId="{312CC4BC-9FAE-4C91-9C45-E2D8F2D19F30}" type="sibTrans" cxnId="{C453FAF7-3768-49D8-BE0D-98F1051872A6}">
      <dgm:prSet/>
      <dgm:spPr/>
      <dgm:t>
        <a:bodyPr/>
        <a:lstStyle/>
        <a:p>
          <a:endParaRPr lang="en-GB"/>
        </a:p>
      </dgm:t>
    </dgm:pt>
    <dgm:pt modelId="{8605485C-A46B-4B16-B4AE-CCFE350065B4}">
      <dgm:prSet phldrT="[Text]"/>
      <dgm:spPr/>
      <dgm:t>
        <a:bodyPr/>
        <a:lstStyle/>
        <a:p>
          <a:r>
            <a:rPr lang="en-GB" dirty="0" smtClean="0"/>
            <a:t>Stage of Development</a:t>
          </a:r>
          <a:endParaRPr lang="en-GB" dirty="0"/>
        </a:p>
      </dgm:t>
    </dgm:pt>
    <dgm:pt modelId="{B882869B-D3E2-4ED5-87BC-4B4B9C08F0A9}" type="parTrans" cxnId="{4B8DA032-E211-477E-9D44-8B54C7FCD607}">
      <dgm:prSet/>
      <dgm:spPr/>
      <dgm:t>
        <a:bodyPr/>
        <a:lstStyle/>
        <a:p>
          <a:endParaRPr lang="en-GB"/>
        </a:p>
      </dgm:t>
    </dgm:pt>
    <dgm:pt modelId="{D1251D4B-740C-405E-84F1-A74940D5321C}" type="sibTrans" cxnId="{4B8DA032-E211-477E-9D44-8B54C7FCD607}">
      <dgm:prSet/>
      <dgm:spPr/>
      <dgm:t>
        <a:bodyPr/>
        <a:lstStyle/>
        <a:p>
          <a:endParaRPr lang="en-GB"/>
        </a:p>
      </dgm:t>
    </dgm:pt>
    <dgm:pt modelId="{25BC7997-2AC1-4CD7-80FF-848FDAD3E44D}">
      <dgm:prSet phldrT="[Text]"/>
      <dgm:spPr/>
      <dgm:t>
        <a:bodyPr/>
        <a:lstStyle/>
        <a:p>
          <a:r>
            <a:rPr lang="en-GB" dirty="0" smtClean="0"/>
            <a:t>Learning style</a:t>
          </a:r>
          <a:endParaRPr lang="en-GB" dirty="0"/>
        </a:p>
      </dgm:t>
    </dgm:pt>
    <dgm:pt modelId="{685DDD71-113E-473A-862E-0F4D55BDA6A3}" type="parTrans" cxnId="{7935D339-B756-4068-AE2C-8BD416593694}">
      <dgm:prSet/>
      <dgm:spPr/>
      <dgm:t>
        <a:bodyPr/>
        <a:lstStyle/>
        <a:p>
          <a:endParaRPr lang="en-GB"/>
        </a:p>
      </dgm:t>
    </dgm:pt>
    <dgm:pt modelId="{EB24982E-EB90-4540-8944-892B086C8417}" type="sibTrans" cxnId="{7935D339-B756-4068-AE2C-8BD416593694}">
      <dgm:prSet/>
      <dgm:spPr/>
      <dgm:t>
        <a:bodyPr/>
        <a:lstStyle/>
        <a:p>
          <a:endParaRPr lang="en-GB"/>
        </a:p>
      </dgm:t>
    </dgm:pt>
    <dgm:pt modelId="{C09F94BD-FFE0-4A4B-B114-192A88541F79}" type="pres">
      <dgm:prSet presAssocID="{CB5A6FF7-272E-4ECB-985D-E3332DE7377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B19FC5F-3C52-4925-AA26-550C6FC68FA2}" type="pres">
      <dgm:prSet presAssocID="{8AB8B03D-9ECD-4BD2-A90B-1AA22D2DA2B0}" presName="centerShape" presStyleLbl="node0" presStyleIdx="0" presStyleCnt="1"/>
      <dgm:spPr/>
      <dgm:t>
        <a:bodyPr/>
        <a:lstStyle/>
        <a:p>
          <a:endParaRPr lang="en-GB"/>
        </a:p>
      </dgm:t>
    </dgm:pt>
    <dgm:pt modelId="{86443785-3E81-4AA1-8C0E-058F06DF9F1F}" type="pres">
      <dgm:prSet presAssocID="{D1EE5339-E1E4-4985-B03D-BC49F80ADBC1}" presName="parTrans" presStyleLbl="bgSibTrans2D1" presStyleIdx="0" presStyleCnt="4" custScaleX="56784" custLinFactNeighborX="20680" custLinFactNeighborY="31801"/>
      <dgm:spPr/>
      <dgm:t>
        <a:bodyPr/>
        <a:lstStyle/>
        <a:p>
          <a:endParaRPr lang="en-GB"/>
        </a:p>
      </dgm:t>
    </dgm:pt>
    <dgm:pt modelId="{D8A0EBCA-6FBB-486C-9156-A64DF8CD58C6}" type="pres">
      <dgm:prSet presAssocID="{D5F02C54-19E4-4947-BAF1-DEF06FAE334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4D8E64-B08D-432F-A442-C5F446B2082C}" type="pres">
      <dgm:prSet presAssocID="{4395A5C3-542A-47E9-AD91-ED9F598D1F1B}" presName="parTrans" presStyleLbl="bgSibTrans2D1" presStyleIdx="1" presStyleCnt="4" custScaleX="56784" custLinFactNeighborX="-545" custLinFactNeighborY="55168"/>
      <dgm:spPr/>
      <dgm:t>
        <a:bodyPr/>
        <a:lstStyle/>
        <a:p>
          <a:endParaRPr lang="en-GB"/>
        </a:p>
      </dgm:t>
    </dgm:pt>
    <dgm:pt modelId="{7DC7A2C9-00B9-4CC2-BBA8-C3832C975FE5}" type="pres">
      <dgm:prSet presAssocID="{A3A3AD5F-82F0-47B6-A293-BE5C7E6035E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017BAD-241F-411B-B275-B2B677BB418A}" type="pres">
      <dgm:prSet presAssocID="{B882869B-D3E2-4ED5-87BC-4B4B9C08F0A9}" presName="parTrans" presStyleLbl="bgSibTrans2D1" presStyleIdx="2" presStyleCnt="4" custScaleX="56784" custLinFactNeighborX="-5975" custLinFactNeighborY="39818"/>
      <dgm:spPr/>
      <dgm:t>
        <a:bodyPr/>
        <a:lstStyle/>
        <a:p>
          <a:endParaRPr lang="en-GB"/>
        </a:p>
      </dgm:t>
    </dgm:pt>
    <dgm:pt modelId="{D6CBD917-6775-4688-8759-D142E816B301}" type="pres">
      <dgm:prSet presAssocID="{8605485C-A46B-4B16-B4AE-CCFE350065B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F9DDD0-873A-4EBC-B0B6-AE94D2BEFF2A}" type="pres">
      <dgm:prSet presAssocID="{685DDD71-113E-473A-862E-0F4D55BDA6A3}" presName="parTrans" presStyleLbl="bgSibTrans2D1" presStyleIdx="3" presStyleCnt="4" custScaleX="56784" custLinFactNeighborX="-17200" custLinFactNeighborY="19938"/>
      <dgm:spPr/>
      <dgm:t>
        <a:bodyPr/>
        <a:lstStyle/>
        <a:p>
          <a:endParaRPr lang="en-GB"/>
        </a:p>
      </dgm:t>
    </dgm:pt>
    <dgm:pt modelId="{7E59FE7B-1FCA-4DD8-96C5-C917D7993B23}" type="pres">
      <dgm:prSet presAssocID="{25BC7997-2AC1-4CD7-80FF-848FDAD3E44D}" presName="node" presStyleLbl="node1" presStyleIdx="3" presStyleCnt="4" custRadScaleRad="101404" custRadScaleInc="-6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6D84FE5-1F38-40F8-A6F0-8BEBB6617D8B}" type="presOf" srcId="{CB5A6FF7-272E-4ECB-985D-E3332DE73770}" destId="{C09F94BD-FFE0-4A4B-B114-192A88541F79}" srcOrd="0" destOrd="0" presId="urn:microsoft.com/office/officeart/2005/8/layout/radial4"/>
    <dgm:cxn modelId="{521E4ECB-CB65-4004-A24A-0E01CDAEA3D0}" type="presOf" srcId="{8605485C-A46B-4B16-B4AE-CCFE350065B4}" destId="{D6CBD917-6775-4688-8759-D142E816B301}" srcOrd="0" destOrd="0" presId="urn:microsoft.com/office/officeart/2005/8/layout/radial4"/>
    <dgm:cxn modelId="{8DBD1D6E-2F95-46FE-9891-3FF10EDB845B}" type="presOf" srcId="{D5F02C54-19E4-4947-BAF1-DEF06FAE3345}" destId="{D8A0EBCA-6FBB-486C-9156-A64DF8CD58C6}" srcOrd="0" destOrd="0" presId="urn:microsoft.com/office/officeart/2005/8/layout/radial4"/>
    <dgm:cxn modelId="{109C9F27-7F94-49A2-B326-419BAD106335}" type="presOf" srcId="{25BC7997-2AC1-4CD7-80FF-848FDAD3E44D}" destId="{7E59FE7B-1FCA-4DD8-96C5-C917D7993B23}" srcOrd="0" destOrd="0" presId="urn:microsoft.com/office/officeart/2005/8/layout/radial4"/>
    <dgm:cxn modelId="{4B8DA032-E211-477E-9D44-8B54C7FCD607}" srcId="{8AB8B03D-9ECD-4BD2-A90B-1AA22D2DA2B0}" destId="{8605485C-A46B-4B16-B4AE-CCFE350065B4}" srcOrd="2" destOrd="0" parTransId="{B882869B-D3E2-4ED5-87BC-4B4B9C08F0A9}" sibTransId="{D1251D4B-740C-405E-84F1-A74940D5321C}"/>
    <dgm:cxn modelId="{41E18103-A7D5-495C-98EF-1C632C903B05}" type="presOf" srcId="{A3A3AD5F-82F0-47B6-A293-BE5C7E6035EF}" destId="{7DC7A2C9-00B9-4CC2-BBA8-C3832C975FE5}" srcOrd="0" destOrd="0" presId="urn:microsoft.com/office/officeart/2005/8/layout/radial4"/>
    <dgm:cxn modelId="{08D665E8-0C30-4FAD-ACDA-85D6C47729B7}" type="presOf" srcId="{685DDD71-113E-473A-862E-0F4D55BDA6A3}" destId="{27F9DDD0-873A-4EBC-B0B6-AE94D2BEFF2A}" srcOrd="0" destOrd="0" presId="urn:microsoft.com/office/officeart/2005/8/layout/radial4"/>
    <dgm:cxn modelId="{01C740BB-07A7-4118-8762-7CC9455EC3A7}" srcId="{CB5A6FF7-272E-4ECB-985D-E3332DE73770}" destId="{8AB8B03D-9ECD-4BD2-A90B-1AA22D2DA2B0}" srcOrd="0" destOrd="0" parTransId="{1B9C7D73-E085-43C5-8AE2-5AEDB2B0FEF8}" sibTransId="{5A0BE22F-8A6A-4A9F-B08D-696EBF13EF61}"/>
    <dgm:cxn modelId="{3921E3BC-2B8E-4970-BD83-A49DFA322669}" type="presOf" srcId="{8AB8B03D-9ECD-4BD2-A90B-1AA22D2DA2B0}" destId="{0B19FC5F-3C52-4925-AA26-550C6FC68FA2}" srcOrd="0" destOrd="0" presId="urn:microsoft.com/office/officeart/2005/8/layout/radial4"/>
    <dgm:cxn modelId="{FA76F615-B181-4566-A11E-32816BF2927D}" type="presOf" srcId="{B882869B-D3E2-4ED5-87BC-4B4B9C08F0A9}" destId="{32017BAD-241F-411B-B275-B2B677BB418A}" srcOrd="0" destOrd="0" presId="urn:microsoft.com/office/officeart/2005/8/layout/radial4"/>
    <dgm:cxn modelId="{DC3E1A6E-7135-46DB-914D-A30AEF3169D9}" srcId="{8AB8B03D-9ECD-4BD2-A90B-1AA22D2DA2B0}" destId="{D5F02C54-19E4-4947-BAF1-DEF06FAE3345}" srcOrd="0" destOrd="0" parTransId="{D1EE5339-E1E4-4985-B03D-BC49F80ADBC1}" sibTransId="{1D1DDD12-5A0E-4EE3-B511-C4877021AB5B}"/>
    <dgm:cxn modelId="{0B358459-87BE-49A5-810D-38EE423A5E54}" type="presOf" srcId="{D1EE5339-E1E4-4985-B03D-BC49F80ADBC1}" destId="{86443785-3E81-4AA1-8C0E-058F06DF9F1F}" srcOrd="0" destOrd="0" presId="urn:microsoft.com/office/officeart/2005/8/layout/radial4"/>
    <dgm:cxn modelId="{7935D339-B756-4068-AE2C-8BD416593694}" srcId="{8AB8B03D-9ECD-4BD2-A90B-1AA22D2DA2B0}" destId="{25BC7997-2AC1-4CD7-80FF-848FDAD3E44D}" srcOrd="3" destOrd="0" parTransId="{685DDD71-113E-473A-862E-0F4D55BDA6A3}" sibTransId="{EB24982E-EB90-4540-8944-892B086C8417}"/>
    <dgm:cxn modelId="{C453FAF7-3768-49D8-BE0D-98F1051872A6}" srcId="{8AB8B03D-9ECD-4BD2-A90B-1AA22D2DA2B0}" destId="{A3A3AD5F-82F0-47B6-A293-BE5C7E6035EF}" srcOrd="1" destOrd="0" parTransId="{4395A5C3-542A-47E9-AD91-ED9F598D1F1B}" sibTransId="{312CC4BC-9FAE-4C91-9C45-E2D8F2D19F30}"/>
    <dgm:cxn modelId="{CA2673FC-0FD0-46BA-9FA3-0942F9A7DB51}" type="presOf" srcId="{4395A5C3-542A-47E9-AD91-ED9F598D1F1B}" destId="{FD4D8E64-B08D-432F-A442-C5F446B2082C}" srcOrd="0" destOrd="0" presId="urn:microsoft.com/office/officeart/2005/8/layout/radial4"/>
    <dgm:cxn modelId="{A5F8300D-EFAE-4B5F-A408-402EA6E58D71}" type="presParOf" srcId="{C09F94BD-FFE0-4A4B-B114-192A88541F79}" destId="{0B19FC5F-3C52-4925-AA26-550C6FC68FA2}" srcOrd="0" destOrd="0" presId="urn:microsoft.com/office/officeart/2005/8/layout/radial4"/>
    <dgm:cxn modelId="{D5D4A520-B2D8-4247-A131-C5DF97F8F4FD}" type="presParOf" srcId="{C09F94BD-FFE0-4A4B-B114-192A88541F79}" destId="{86443785-3E81-4AA1-8C0E-058F06DF9F1F}" srcOrd="1" destOrd="0" presId="urn:microsoft.com/office/officeart/2005/8/layout/radial4"/>
    <dgm:cxn modelId="{6D036E71-B79A-4ED2-959F-B75B9F82FE95}" type="presParOf" srcId="{C09F94BD-FFE0-4A4B-B114-192A88541F79}" destId="{D8A0EBCA-6FBB-486C-9156-A64DF8CD58C6}" srcOrd="2" destOrd="0" presId="urn:microsoft.com/office/officeart/2005/8/layout/radial4"/>
    <dgm:cxn modelId="{AFDBD026-C90D-4E70-992C-0A40D063CDC5}" type="presParOf" srcId="{C09F94BD-FFE0-4A4B-B114-192A88541F79}" destId="{FD4D8E64-B08D-432F-A442-C5F446B2082C}" srcOrd="3" destOrd="0" presId="urn:microsoft.com/office/officeart/2005/8/layout/radial4"/>
    <dgm:cxn modelId="{33BD1D7F-2019-44EE-ACCE-615538E390DC}" type="presParOf" srcId="{C09F94BD-FFE0-4A4B-B114-192A88541F79}" destId="{7DC7A2C9-00B9-4CC2-BBA8-C3832C975FE5}" srcOrd="4" destOrd="0" presId="urn:microsoft.com/office/officeart/2005/8/layout/radial4"/>
    <dgm:cxn modelId="{C29C3670-9081-402E-9C79-9DE2758A45C3}" type="presParOf" srcId="{C09F94BD-FFE0-4A4B-B114-192A88541F79}" destId="{32017BAD-241F-411B-B275-B2B677BB418A}" srcOrd="5" destOrd="0" presId="urn:microsoft.com/office/officeart/2005/8/layout/radial4"/>
    <dgm:cxn modelId="{E498C9F2-C951-4BBC-BE66-92AA50625AC6}" type="presParOf" srcId="{C09F94BD-FFE0-4A4B-B114-192A88541F79}" destId="{D6CBD917-6775-4688-8759-D142E816B301}" srcOrd="6" destOrd="0" presId="urn:microsoft.com/office/officeart/2005/8/layout/radial4"/>
    <dgm:cxn modelId="{660D0CEE-C862-4B30-8F05-196A3F25FD27}" type="presParOf" srcId="{C09F94BD-FFE0-4A4B-B114-192A88541F79}" destId="{27F9DDD0-873A-4EBC-B0B6-AE94D2BEFF2A}" srcOrd="7" destOrd="0" presId="urn:microsoft.com/office/officeart/2005/8/layout/radial4"/>
    <dgm:cxn modelId="{30CE7C92-EC4A-4131-8568-CD8677CFAB4C}" type="presParOf" srcId="{C09F94BD-FFE0-4A4B-B114-192A88541F79}" destId="{7E59FE7B-1FCA-4DD8-96C5-C917D7993B2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BF953D6-06F3-48EA-B548-AD9317361238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7A344E0-7A0C-4E76-B94B-3285D4B3F8FE}">
      <dgm:prSet phldrT="[Text]" custT="1"/>
      <dgm:spPr/>
      <dgm:t>
        <a:bodyPr/>
        <a:lstStyle/>
        <a:p>
          <a:r>
            <a:rPr lang="en-GB" sz="1400" dirty="0" smtClean="0"/>
            <a:t>Reflect </a:t>
          </a:r>
        </a:p>
        <a:p>
          <a:r>
            <a:rPr lang="en-GB" sz="1400" dirty="0" smtClean="0"/>
            <a:t>and observe</a:t>
          </a:r>
          <a:endParaRPr lang="en-GB" sz="1400" dirty="0"/>
        </a:p>
      </dgm:t>
    </dgm:pt>
    <dgm:pt modelId="{822B4EBB-D143-46A7-AB21-F65D83D2F0CA}" type="parTrans" cxnId="{65B467F7-3DE6-4459-9044-893A77365189}">
      <dgm:prSet/>
      <dgm:spPr/>
      <dgm:t>
        <a:bodyPr/>
        <a:lstStyle/>
        <a:p>
          <a:endParaRPr lang="en-GB" sz="2000"/>
        </a:p>
      </dgm:t>
    </dgm:pt>
    <dgm:pt modelId="{05A4D9C7-0BFE-441B-9FE2-9879C48039BB}" type="sibTrans" cxnId="{65B467F7-3DE6-4459-9044-893A77365189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14EFA237-C227-45BD-A14F-3CB0EDAF02BC}">
      <dgm:prSet phldrT="[Text]" custT="1"/>
      <dgm:spPr/>
      <dgm:t>
        <a:bodyPr/>
        <a:lstStyle/>
        <a:p>
          <a:r>
            <a:rPr lang="en-GB" sz="1400" dirty="0" smtClean="0"/>
            <a:t>Develop new concepts</a:t>
          </a:r>
          <a:endParaRPr lang="en-GB" sz="1400" dirty="0"/>
        </a:p>
      </dgm:t>
    </dgm:pt>
    <dgm:pt modelId="{BEC5B1EE-A172-48ED-90C7-647554E8FAA2}" type="parTrans" cxnId="{F483A2FF-9E46-40B7-B773-169872BB8774}">
      <dgm:prSet/>
      <dgm:spPr/>
      <dgm:t>
        <a:bodyPr/>
        <a:lstStyle/>
        <a:p>
          <a:endParaRPr lang="en-GB" sz="2000"/>
        </a:p>
      </dgm:t>
    </dgm:pt>
    <dgm:pt modelId="{9C37008C-63C6-4EC8-A356-63745E7A1833}" type="sibTrans" cxnId="{F483A2FF-9E46-40B7-B773-169872BB8774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01035ED6-36C8-4B2D-92AF-B6DAD18147CD}">
      <dgm:prSet phldrT="[Text]" custT="1"/>
      <dgm:spPr/>
      <dgm:t>
        <a:bodyPr/>
        <a:lstStyle/>
        <a:p>
          <a:r>
            <a:rPr lang="en-GB" sz="1400" dirty="0" smtClean="0"/>
            <a:t>Experiment  or </a:t>
          </a:r>
        </a:p>
        <a:p>
          <a:r>
            <a:rPr lang="en-GB" sz="1400" dirty="0" smtClean="0"/>
            <a:t>articulate</a:t>
          </a:r>
          <a:endParaRPr lang="en-GB" sz="1400" dirty="0"/>
        </a:p>
      </dgm:t>
    </dgm:pt>
    <dgm:pt modelId="{86171CBB-6ED9-4C00-BE6C-DB929E7CCEF5}" type="parTrans" cxnId="{599D9DD4-7B7D-431F-A271-912799C1A10D}">
      <dgm:prSet/>
      <dgm:spPr/>
      <dgm:t>
        <a:bodyPr/>
        <a:lstStyle/>
        <a:p>
          <a:endParaRPr lang="en-GB" sz="2000"/>
        </a:p>
      </dgm:t>
    </dgm:pt>
    <dgm:pt modelId="{1E1FDD2A-BFB5-4593-93CF-A11B4E2468B0}" type="sibTrans" cxnId="{599D9DD4-7B7D-431F-A271-912799C1A10D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28CC8AE8-E66E-4ABE-8B45-137C2F39E92D}">
      <dgm:prSet phldrT="[Text]" custT="1"/>
      <dgm:spPr/>
      <dgm:t>
        <a:bodyPr/>
        <a:lstStyle/>
        <a:p>
          <a:r>
            <a:rPr lang="en-GB" sz="1400" dirty="0" smtClean="0"/>
            <a:t>Existing knowledge</a:t>
          </a:r>
          <a:endParaRPr lang="en-GB" sz="1400" dirty="0"/>
        </a:p>
      </dgm:t>
    </dgm:pt>
    <dgm:pt modelId="{3FDA25EC-F3CA-4C7D-B45C-B1C2E226AEB4}" type="parTrans" cxnId="{8D22DAE8-F7B7-4C68-903B-2786F1267E65}">
      <dgm:prSet/>
      <dgm:spPr/>
      <dgm:t>
        <a:bodyPr/>
        <a:lstStyle/>
        <a:p>
          <a:endParaRPr lang="en-GB" sz="2000"/>
        </a:p>
      </dgm:t>
    </dgm:pt>
    <dgm:pt modelId="{5ED092DA-8B56-4FC8-87B7-4C031898B906}" type="sibTrans" cxnId="{8D22DAE8-F7B7-4C68-903B-2786F1267E65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3C151602-ADD0-4E17-A8E6-C3C1B9F5E838}" type="pres">
      <dgm:prSet presAssocID="{0BF953D6-06F3-48EA-B548-AD93173612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41CF04-4FAA-446B-9757-2F02C3473D99}" type="pres">
      <dgm:prSet presAssocID="{E7A344E0-7A0C-4E76-B94B-3285D4B3F8F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B4306D-95C3-473C-99D6-6E712892B728}" type="pres">
      <dgm:prSet presAssocID="{E7A344E0-7A0C-4E76-B94B-3285D4B3F8FE}" presName="spNode" presStyleCnt="0"/>
      <dgm:spPr/>
    </dgm:pt>
    <dgm:pt modelId="{7D0FE1F2-61C4-4501-AE74-A43DB3F8104B}" type="pres">
      <dgm:prSet presAssocID="{05A4D9C7-0BFE-441B-9FE2-9879C48039BB}" presName="sibTrans" presStyleLbl="sibTrans1D1" presStyleIdx="0" presStyleCnt="4"/>
      <dgm:spPr/>
      <dgm:t>
        <a:bodyPr/>
        <a:lstStyle/>
        <a:p>
          <a:endParaRPr lang="en-GB"/>
        </a:p>
      </dgm:t>
    </dgm:pt>
    <dgm:pt modelId="{2DF99923-6826-4EF5-B6AF-679A243D6DA5}" type="pres">
      <dgm:prSet presAssocID="{14EFA237-C227-45BD-A14F-3CB0EDAF02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94990-7EA0-4EE6-B051-D2BDD642370E}" type="pres">
      <dgm:prSet presAssocID="{14EFA237-C227-45BD-A14F-3CB0EDAF02BC}" presName="spNode" presStyleCnt="0"/>
      <dgm:spPr/>
    </dgm:pt>
    <dgm:pt modelId="{FA5D2537-853A-4673-909C-DB7E1C2007F9}" type="pres">
      <dgm:prSet presAssocID="{9C37008C-63C6-4EC8-A356-63745E7A1833}" presName="sibTrans" presStyleLbl="sibTrans1D1" presStyleIdx="1" presStyleCnt="4"/>
      <dgm:spPr/>
      <dgm:t>
        <a:bodyPr/>
        <a:lstStyle/>
        <a:p>
          <a:endParaRPr lang="en-GB"/>
        </a:p>
      </dgm:t>
    </dgm:pt>
    <dgm:pt modelId="{B06AD937-67A5-4045-8F51-0C53A07F00FE}" type="pres">
      <dgm:prSet presAssocID="{01035ED6-36C8-4B2D-92AF-B6DAD18147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B5526D-0E20-449E-ADF0-41BE2212563F}" type="pres">
      <dgm:prSet presAssocID="{01035ED6-36C8-4B2D-92AF-B6DAD18147CD}" presName="spNode" presStyleCnt="0"/>
      <dgm:spPr/>
    </dgm:pt>
    <dgm:pt modelId="{0550386B-E5DF-4927-B19C-8DF00D53A307}" type="pres">
      <dgm:prSet presAssocID="{1E1FDD2A-BFB5-4593-93CF-A11B4E2468B0}" presName="sibTrans" presStyleLbl="sibTrans1D1" presStyleIdx="2" presStyleCnt="4"/>
      <dgm:spPr/>
      <dgm:t>
        <a:bodyPr/>
        <a:lstStyle/>
        <a:p>
          <a:endParaRPr lang="en-GB"/>
        </a:p>
      </dgm:t>
    </dgm:pt>
    <dgm:pt modelId="{568069B0-7086-4425-B81D-F3ACF969DC9B}" type="pres">
      <dgm:prSet presAssocID="{28CC8AE8-E66E-4ABE-8B45-137C2F39E9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669D4-527C-45BB-9D0E-16335C42DEF9}" type="pres">
      <dgm:prSet presAssocID="{28CC8AE8-E66E-4ABE-8B45-137C2F39E92D}" presName="spNode" presStyleCnt="0"/>
      <dgm:spPr/>
    </dgm:pt>
    <dgm:pt modelId="{B2644B77-12C0-41F2-AB87-B04F40AB4ABE}" type="pres">
      <dgm:prSet presAssocID="{5ED092DA-8B56-4FC8-87B7-4C031898B906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65B467F7-3DE6-4459-9044-893A77365189}" srcId="{0BF953D6-06F3-48EA-B548-AD9317361238}" destId="{E7A344E0-7A0C-4E76-B94B-3285D4B3F8FE}" srcOrd="0" destOrd="0" parTransId="{822B4EBB-D143-46A7-AB21-F65D83D2F0CA}" sibTransId="{05A4D9C7-0BFE-441B-9FE2-9879C48039BB}"/>
    <dgm:cxn modelId="{8D22DAE8-F7B7-4C68-903B-2786F1267E65}" srcId="{0BF953D6-06F3-48EA-B548-AD9317361238}" destId="{28CC8AE8-E66E-4ABE-8B45-137C2F39E92D}" srcOrd="3" destOrd="0" parTransId="{3FDA25EC-F3CA-4C7D-B45C-B1C2E226AEB4}" sibTransId="{5ED092DA-8B56-4FC8-87B7-4C031898B906}"/>
    <dgm:cxn modelId="{D68626F7-1926-4A0A-911F-0248EB3330D7}" type="presOf" srcId="{01035ED6-36C8-4B2D-92AF-B6DAD18147CD}" destId="{B06AD937-67A5-4045-8F51-0C53A07F00FE}" srcOrd="0" destOrd="0" presId="urn:microsoft.com/office/officeart/2005/8/layout/cycle5"/>
    <dgm:cxn modelId="{31DDDBFC-2D41-47DF-B4E7-860E43CADD41}" type="presOf" srcId="{1E1FDD2A-BFB5-4593-93CF-A11B4E2468B0}" destId="{0550386B-E5DF-4927-B19C-8DF00D53A307}" srcOrd="0" destOrd="0" presId="urn:microsoft.com/office/officeart/2005/8/layout/cycle5"/>
    <dgm:cxn modelId="{599D9DD4-7B7D-431F-A271-912799C1A10D}" srcId="{0BF953D6-06F3-48EA-B548-AD9317361238}" destId="{01035ED6-36C8-4B2D-92AF-B6DAD18147CD}" srcOrd="2" destOrd="0" parTransId="{86171CBB-6ED9-4C00-BE6C-DB929E7CCEF5}" sibTransId="{1E1FDD2A-BFB5-4593-93CF-A11B4E2468B0}"/>
    <dgm:cxn modelId="{AD0D4D66-F379-4F35-8E12-8765D880C3C5}" type="presOf" srcId="{9C37008C-63C6-4EC8-A356-63745E7A1833}" destId="{FA5D2537-853A-4673-909C-DB7E1C2007F9}" srcOrd="0" destOrd="0" presId="urn:microsoft.com/office/officeart/2005/8/layout/cycle5"/>
    <dgm:cxn modelId="{97FF0852-B9FD-4369-B829-DEB45B0A5CA7}" type="presOf" srcId="{0BF953D6-06F3-48EA-B548-AD9317361238}" destId="{3C151602-ADD0-4E17-A8E6-C3C1B9F5E838}" srcOrd="0" destOrd="0" presId="urn:microsoft.com/office/officeart/2005/8/layout/cycle5"/>
    <dgm:cxn modelId="{A2D9DCFA-8E12-4DF9-90E1-55BC8E56D2B0}" type="presOf" srcId="{5ED092DA-8B56-4FC8-87B7-4C031898B906}" destId="{B2644B77-12C0-41F2-AB87-B04F40AB4ABE}" srcOrd="0" destOrd="0" presId="urn:microsoft.com/office/officeart/2005/8/layout/cycle5"/>
    <dgm:cxn modelId="{55D20547-858A-4236-96D5-DF1FD3C77DCB}" type="presOf" srcId="{14EFA237-C227-45BD-A14F-3CB0EDAF02BC}" destId="{2DF99923-6826-4EF5-B6AF-679A243D6DA5}" srcOrd="0" destOrd="0" presId="urn:microsoft.com/office/officeart/2005/8/layout/cycle5"/>
    <dgm:cxn modelId="{CBB708CB-7DA6-4B66-935C-F4142E940399}" type="presOf" srcId="{E7A344E0-7A0C-4E76-B94B-3285D4B3F8FE}" destId="{7A41CF04-4FAA-446B-9757-2F02C3473D99}" srcOrd="0" destOrd="0" presId="urn:microsoft.com/office/officeart/2005/8/layout/cycle5"/>
    <dgm:cxn modelId="{1367E3AE-1026-4598-BB11-B0ECEEC57A6F}" type="presOf" srcId="{28CC8AE8-E66E-4ABE-8B45-137C2F39E92D}" destId="{568069B0-7086-4425-B81D-F3ACF969DC9B}" srcOrd="0" destOrd="0" presId="urn:microsoft.com/office/officeart/2005/8/layout/cycle5"/>
    <dgm:cxn modelId="{F570C2E7-9978-4673-97F7-7ADC6D5D90A6}" type="presOf" srcId="{05A4D9C7-0BFE-441B-9FE2-9879C48039BB}" destId="{7D0FE1F2-61C4-4501-AE74-A43DB3F8104B}" srcOrd="0" destOrd="0" presId="urn:microsoft.com/office/officeart/2005/8/layout/cycle5"/>
    <dgm:cxn modelId="{F483A2FF-9E46-40B7-B773-169872BB8774}" srcId="{0BF953D6-06F3-48EA-B548-AD9317361238}" destId="{14EFA237-C227-45BD-A14F-3CB0EDAF02BC}" srcOrd="1" destOrd="0" parTransId="{BEC5B1EE-A172-48ED-90C7-647554E8FAA2}" sibTransId="{9C37008C-63C6-4EC8-A356-63745E7A1833}"/>
    <dgm:cxn modelId="{C0DC7AB6-A4C7-40A0-A0FA-E560A643CD2D}" type="presParOf" srcId="{3C151602-ADD0-4E17-A8E6-C3C1B9F5E838}" destId="{7A41CF04-4FAA-446B-9757-2F02C3473D99}" srcOrd="0" destOrd="0" presId="urn:microsoft.com/office/officeart/2005/8/layout/cycle5"/>
    <dgm:cxn modelId="{749D0ECC-D562-4219-9111-75BF6DE40C8A}" type="presParOf" srcId="{3C151602-ADD0-4E17-A8E6-C3C1B9F5E838}" destId="{E0B4306D-95C3-473C-99D6-6E712892B728}" srcOrd="1" destOrd="0" presId="urn:microsoft.com/office/officeart/2005/8/layout/cycle5"/>
    <dgm:cxn modelId="{C3B84356-6EB7-4FF2-B513-4924DD466AAB}" type="presParOf" srcId="{3C151602-ADD0-4E17-A8E6-C3C1B9F5E838}" destId="{7D0FE1F2-61C4-4501-AE74-A43DB3F8104B}" srcOrd="2" destOrd="0" presId="urn:microsoft.com/office/officeart/2005/8/layout/cycle5"/>
    <dgm:cxn modelId="{58174B7C-C6F9-4893-A1AF-A2901FBAEAE4}" type="presParOf" srcId="{3C151602-ADD0-4E17-A8E6-C3C1B9F5E838}" destId="{2DF99923-6826-4EF5-B6AF-679A243D6DA5}" srcOrd="3" destOrd="0" presId="urn:microsoft.com/office/officeart/2005/8/layout/cycle5"/>
    <dgm:cxn modelId="{3B75AB85-0826-4237-AFEC-D56BA4344FDA}" type="presParOf" srcId="{3C151602-ADD0-4E17-A8E6-C3C1B9F5E838}" destId="{C9D94990-7EA0-4EE6-B051-D2BDD642370E}" srcOrd="4" destOrd="0" presId="urn:microsoft.com/office/officeart/2005/8/layout/cycle5"/>
    <dgm:cxn modelId="{2BC9179B-0AEA-4363-A459-B4D5A88E8B51}" type="presParOf" srcId="{3C151602-ADD0-4E17-A8E6-C3C1B9F5E838}" destId="{FA5D2537-853A-4673-909C-DB7E1C2007F9}" srcOrd="5" destOrd="0" presId="urn:microsoft.com/office/officeart/2005/8/layout/cycle5"/>
    <dgm:cxn modelId="{D627C0A2-00BA-4EC9-87DA-4F2CCCAB9CB3}" type="presParOf" srcId="{3C151602-ADD0-4E17-A8E6-C3C1B9F5E838}" destId="{B06AD937-67A5-4045-8F51-0C53A07F00FE}" srcOrd="6" destOrd="0" presId="urn:microsoft.com/office/officeart/2005/8/layout/cycle5"/>
    <dgm:cxn modelId="{6382FC62-D514-4D32-8D25-923A20B6C928}" type="presParOf" srcId="{3C151602-ADD0-4E17-A8E6-C3C1B9F5E838}" destId="{77B5526D-0E20-449E-ADF0-41BE2212563F}" srcOrd="7" destOrd="0" presId="urn:microsoft.com/office/officeart/2005/8/layout/cycle5"/>
    <dgm:cxn modelId="{6B8A9B4E-56E1-4D2C-9FF4-9470B8528197}" type="presParOf" srcId="{3C151602-ADD0-4E17-A8E6-C3C1B9F5E838}" destId="{0550386B-E5DF-4927-B19C-8DF00D53A307}" srcOrd="8" destOrd="0" presId="urn:microsoft.com/office/officeart/2005/8/layout/cycle5"/>
    <dgm:cxn modelId="{01208CEE-6EDE-49D1-A6DF-83BF9D5BE652}" type="presParOf" srcId="{3C151602-ADD0-4E17-A8E6-C3C1B9F5E838}" destId="{568069B0-7086-4425-B81D-F3ACF969DC9B}" srcOrd="9" destOrd="0" presId="urn:microsoft.com/office/officeart/2005/8/layout/cycle5"/>
    <dgm:cxn modelId="{DD4FFF94-35D9-43F2-A92D-02880DAF0D3E}" type="presParOf" srcId="{3C151602-ADD0-4E17-A8E6-C3C1B9F5E838}" destId="{CAA669D4-527C-45BB-9D0E-16335C42DEF9}" srcOrd="10" destOrd="0" presId="urn:microsoft.com/office/officeart/2005/8/layout/cycle5"/>
    <dgm:cxn modelId="{9C523BDF-777F-4486-A13B-72B5D42D3188}" type="presParOf" srcId="{3C151602-ADD0-4E17-A8E6-C3C1B9F5E838}" destId="{B2644B77-12C0-41F2-AB87-B04F40AB4ABE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BF953D6-06F3-48EA-B548-AD9317361238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7A344E0-7A0C-4E76-B94B-3285D4B3F8FE}">
      <dgm:prSet phldrT="[Text]" custT="1"/>
      <dgm:spPr/>
      <dgm:t>
        <a:bodyPr/>
        <a:lstStyle/>
        <a:p>
          <a:r>
            <a:rPr lang="en-GB" sz="1400" dirty="0" smtClean="0"/>
            <a:t>Reflect </a:t>
          </a:r>
        </a:p>
        <a:p>
          <a:r>
            <a:rPr lang="en-GB" sz="1400" dirty="0" smtClean="0"/>
            <a:t>and observe</a:t>
          </a:r>
          <a:endParaRPr lang="en-GB" sz="1400" dirty="0"/>
        </a:p>
      </dgm:t>
    </dgm:pt>
    <dgm:pt modelId="{822B4EBB-D143-46A7-AB21-F65D83D2F0CA}" type="parTrans" cxnId="{65B467F7-3DE6-4459-9044-893A77365189}">
      <dgm:prSet/>
      <dgm:spPr/>
      <dgm:t>
        <a:bodyPr/>
        <a:lstStyle/>
        <a:p>
          <a:endParaRPr lang="en-GB" sz="2000"/>
        </a:p>
      </dgm:t>
    </dgm:pt>
    <dgm:pt modelId="{05A4D9C7-0BFE-441B-9FE2-9879C48039BB}" type="sibTrans" cxnId="{65B467F7-3DE6-4459-9044-893A77365189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14EFA237-C227-45BD-A14F-3CB0EDAF02BC}">
      <dgm:prSet phldrT="[Text]" custT="1"/>
      <dgm:spPr/>
      <dgm:t>
        <a:bodyPr/>
        <a:lstStyle/>
        <a:p>
          <a:r>
            <a:rPr lang="en-GB" sz="1400" dirty="0" smtClean="0"/>
            <a:t>Develop new concepts</a:t>
          </a:r>
          <a:endParaRPr lang="en-GB" sz="1400" dirty="0"/>
        </a:p>
      </dgm:t>
    </dgm:pt>
    <dgm:pt modelId="{BEC5B1EE-A172-48ED-90C7-647554E8FAA2}" type="parTrans" cxnId="{F483A2FF-9E46-40B7-B773-169872BB8774}">
      <dgm:prSet/>
      <dgm:spPr/>
      <dgm:t>
        <a:bodyPr/>
        <a:lstStyle/>
        <a:p>
          <a:endParaRPr lang="en-GB" sz="2000"/>
        </a:p>
      </dgm:t>
    </dgm:pt>
    <dgm:pt modelId="{9C37008C-63C6-4EC8-A356-63745E7A1833}" type="sibTrans" cxnId="{F483A2FF-9E46-40B7-B773-169872BB8774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01035ED6-36C8-4B2D-92AF-B6DAD18147CD}">
      <dgm:prSet phldrT="[Text]" custT="1"/>
      <dgm:spPr/>
      <dgm:t>
        <a:bodyPr/>
        <a:lstStyle/>
        <a:p>
          <a:r>
            <a:rPr lang="en-GB" sz="1400" dirty="0" smtClean="0"/>
            <a:t>Experiment  or </a:t>
          </a:r>
        </a:p>
        <a:p>
          <a:r>
            <a:rPr lang="en-GB" sz="1400" dirty="0" smtClean="0"/>
            <a:t>articulate</a:t>
          </a:r>
          <a:endParaRPr lang="en-GB" sz="1400" dirty="0"/>
        </a:p>
      </dgm:t>
    </dgm:pt>
    <dgm:pt modelId="{86171CBB-6ED9-4C00-BE6C-DB929E7CCEF5}" type="parTrans" cxnId="{599D9DD4-7B7D-431F-A271-912799C1A10D}">
      <dgm:prSet/>
      <dgm:spPr/>
      <dgm:t>
        <a:bodyPr/>
        <a:lstStyle/>
        <a:p>
          <a:endParaRPr lang="en-GB" sz="2000"/>
        </a:p>
      </dgm:t>
    </dgm:pt>
    <dgm:pt modelId="{1E1FDD2A-BFB5-4593-93CF-A11B4E2468B0}" type="sibTrans" cxnId="{599D9DD4-7B7D-431F-A271-912799C1A10D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28CC8AE8-E66E-4ABE-8B45-137C2F39E92D}">
      <dgm:prSet phldrT="[Text]" custT="1"/>
      <dgm:spPr/>
      <dgm:t>
        <a:bodyPr/>
        <a:lstStyle/>
        <a:p>
          <a:r>
            <a:rPr lang="en-GB" sz="1400" dirty="0" smtClean="0"/>
            <a:t>Existing knowledge</a:t>
          </a:r>
          <a:endParaRPr lang="en-GB" sz="1400" dirty="0"/>
        </a:p>
      </dgm:t>
    </dgm:pt>
    <dgm:pt modelId="{3FDA25EC-F3CA-4C7D-B45C-B1C2E226AEB4}" type="parTrans" cxnId="{8D22DAE8-F7B7-4C68-903B-2786F1267E65}">
      <dgm:prSet/>
      <dgm:spPr/>
      <dgm:t>
        <a:bodyPr/>
        <a:lstStyle/>
        <a:p>
          <a:endParaRPr lang="en-GB" sz="2000"/>
        </a:p>
      </dgm:t>
    </dgm:pt>
    <dgm:pt modelId="{5ED092DA-8B56-4FC8-87B7-4C031898B906}" type="sibTrans" cxnId="{8D22DAE8-F7B7-4C68-903B-2786F1267E65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3C151602-ADD0-4E17-A8E6-C3C1B9F5E838}" type="pres">
      <dgm:prSet presAssocID="{0BF953D6-06F3-48EA-B548-AD93173612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41CF04-4FAA-446B-9757-2F02C3473D99}" type="pres">
      <dgm:prSet presAssocID="{E7A344E0-7A0C-4E76-B94B-3285D4B3F8F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B4306D-95C3-473C-99D6-6E712892B728}" type="pres">
      <dgm:prSet presAssocID="{E7A344E0-7A0C-4E76-B94B-3285D4B3F8FE}" presName="spNode" presStyleCnt="0"/>
      <dgm:spPr/>
    </dgm:pt>
    <dgm:pt modelId="{7D0FE1F2-61C4-4501-AE74-A43DB3F8104B}" type="pres">
      <dgm:prSet presAssocID="{05A4D9C7-0BFE-441B-9FE2-9879C48039BB}" presName="sibTrans" presStyleLbl="sibTrans1D1" presStyleIdx="0" presStyleCnt="4"/>
      <dgm:spPr/>
      <dgm:t>
        <a:bodyPr/>
        <a:lstStyle/>
        <a:p>
          <a:endParaRPr lang="en-GB"/>
        </a:p>
      </dgm:t>
    </dgm:pt>
    <dgm:pt modelId="{2DF99923-6826-4EF5-B6AF-679A243D6DA5}" type="pres">
      <dgm:prSet presAssocID="{14EFA237-C227-45BD-A14F-3CB0EDAF02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94990-7EA0-4EE6-B051-D2BDD642370E}" type="pres">
      <dgm:prSet presAssocID="{14EFA237-C227-45BD-A14F-3CB0EDAF02BC}" presName="spNode" presStyleCnt="0"/>
      <dgm:spPr/>
    </dgm:pt>
    <dgm:pt modelId="{FA5D2537-853A-4673-909C-DB7E1C2007F9}" type="pres">
      <dgm:prSet presAssocID="{9C37008C-63C6-4EC8-A356-63745E7A1833}" presName="sibTrans" presStyleLbl="sibTrans1D1" presStyleIdx="1" presStyleCnt="4"/>
      <dgm:spPr/>
      <dgm:t>
        <a:bodyPr/>
        <a:lstStyle/>
        <a:p>
          <a:endParaRPr lang="en-GB"/>
        </a:p>
      </dgm:t>
    </dgm:pt>
    <dgm:pt modelId="{B06AD937-67A5-4045-8F51-0C53A07F00FE}" type="pres">
      <dgm:prSet presAssocID="{01035ED6-36C8-4B2D-92AF-B6DAD18147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B5526D-0E20-449E-ADF0-41BE2212563F}" type="pres">
      <dgm:prSet presAssocID="{01035ED6-36C8-4B2D-92AF-B6DAD18147CD}" presName="spNode" presStyleCnt="0"/>
      <dgm:spPr/>
    </dgm:pt>
    <dgm:pt modelId="{0550386B-E5DF-4927-B19C-8DF00D53A307}" type="pres">
      <dgm:prSet presAssocID="{1E1FDD2A-BFB5-4593-93CF-A11B4E2468B0}" presName="sibTrans" presStyleLbl="sibTrans1D1" presStyleIdx="2" presStyleCnt="4"/>
      <dgm:spPr/>
      <dgm:t>
        <a:bodyPr/>
        <a:lstStyle/>
        <a:p>
          <a:endParaRPr lang="en-GB"/>
        </a:p>
      </dgm:t>
    </dgm:pt>
    <dgm:pt modelId="{568069B0-7086-4425-B81D-F3ACF969DC9B}" type="pres">
      <dgm:prSet presAssocID="{28CC8AE8-E66E-4ABE-8B45-137C2F39E9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669D4-527C-45BB-9D0E-16335C42DEF9}" type="pres">
      <dgm:prSet presAssocID="{28CC8AE8-E66E-4ABE-8B45-137C2F39E92D}" presName="spNode" presStyleCnt="0"/>
      <dgm:spPr/>
    </dgm:pt>
    <dgm:pt modelId="{B2644B77-12C0-41F2-AB87-B04F40AB4ABE}" type="pres">
      <dgm:prSet presAssocID="{5ED092DA-8B56-4FC8-87B7-4C031898B906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3EA59ED3-AF4D-4AA0-B80A-5D21E6E2AA13}" type="presOf" srcId="{14EFA237-C227-45BD-A14F-3CB0EDAF02BC}" destId="{2DF99923-6826-4EF5-B6AF-679A243D6DA5}" srcOrd="0" destOrd="0" presId="urn:microsoft.com/office/officeart/2005/8/layout/cycle5"/>
    <dgm:cxn modelId="{65B467F7-3DE6-4459-9044-893A77365189}" srcId="{0BF953D6-06F3-48EA-B548-AD9317361238}" destId="{E7A344E0-7A0C-4E76-B94B-3285D4B3F8FE}" srcOrd="0" destOrd="0" parTransId="{822B4EBB-D143-46A7-AB21-F65D83D2F0CA}" sibTransId="{05A4D9C7-0BFE-441B-9FE2-9879C48039BB}"/>
    <dgm:cxn modelId="{2CC46486-0988-4379-BD0F-58000C880840}" type="presOf" srcId="{5ED092DA-8B56-4FC8-87B7-4C031898B906}" destId="{B2644B77-12C0-41F2-AB87-B04F40AB4ABE}" srcOrd="0" destOrd="0" presId="urn:microsoft.com/office/officeart/2005/8/layout/cycle5"/>
    <dgm:cxn modelId="{8D22DAE8-F7B7-4C68-903B-2786F1267E65}" srcId="{0BF953D6-06F3-48EA-B548-AD9317361238}" destId="{28CC8AE8-E66E-4ABE-8B45-137C2F39E92D}" srcOrd="3" destOrd="0" parTransId="{3FDA25EC-F3CA-4C7D-B45C-B1C2E226AEB4}" sibTransId="{5ED092DA-8B56-4FC8-87B7-4C031898B906}"/>
    <dgm:cxn modelId="{8D27DD9B-79B8-4CCA-82DF-ABD3D09EDE2A}" type="presOf" srcId="{9C37008C-63C6-4EC8-A356-63745E7A1833}" destId="{FA5D2537-853A-4673-909C-DB7E1C2007F9}" srcOrd="0" destOrd="0" presId="urn:microsoft.com/office/officeart/2005/8/layout/cycle5"/>
    <dgm:cxn modelId="{280A5002-3FB2-4C99-82D5-941CEE1439FB}" type="presOf" srcId="{28CC8AE8-E66E-4ABE-8B45-137C2F39E92D}" destId="{568069B0-7086-4425-B81D-F3ACF969DC9B}" srcOrd="0" destOrd="0" presId="urn:microsoft.com/office/officeart/2005/8/layout/cycle5"/>
    <dgm:cxn modelId="{8874647C-AFAC-46DE-8BAF-46F9250ACD04}" type="presOf" srcId="{E7A344E0-7A0C-4E76-B94B-3285D4B3F8FE}" destId="{7A41CF04-4FAA-446B-9757-2F02C3473D99}" srcOrd="0" destOrd="0" presId="urn:microsoft.com/office/officeart/2005/8/layout/cycle5"/>
    <dgm:cxn modelId="{193A1FD8-43DE-4470-BDE2-F47598D5CAC7}" type="presOf" srcId="{05A4D9C7-0BFE-441B-9FE2-9879C48039BB}" destId="{7D0FE1F2-61C4-4501-AE74-A43DB3F8104B}" srcOrd="0" destOrd="0" presId="urn:microsoft.com/office/officeart/2005/8/layout/cycle5"/>
    <dgm:cxn modelId="{599D9DD4-7B7D-431F-A271-912799C1A10D}" srcId="{0BF953D6-06F3-48EA-B548-AD9317361238}" destId="{01035ED6-36C8-4B2D-92AF-B6DAD18147CD}" srcOrd="2" destOrd="0" parTransId="{86171CBB-6ED9-4C00-BE6C-DB929E7CCEF5}" sibTransId="{1E1FDD2A-BFB5-4593-93CF-A11B4E2468B0}"/>
    <dgm:cxn modelId="{E23DAAEE-0CCD-41AB-81EB-F7A3952ADD19}" type="presOf" srcId="{0BF953D6-06F3-48EA-B548-AD9317361238}" destId="{3C151602-ADD0-4E17-A8E6-C3C1B9F5E838}" srcOrd="0" destOrd="0" presId="urn:microsoft.com/office/officeart/2005/8/layout/cycle5"/>
    <dgm:cxn modelId="{F3B1E986-7818-4DE9-A5AE-E89B72AF34F1}" type="presOf" srcId="{1E1FDD2A-BFB5-4593-93CF-A11B4E2468B0}" destId="{0550386B-E5DF-4927-B19C-8DF00D53A307}" srcOrd="0" destOrd="0" presId="urn:microsoft.com/office/officeart/2005/8/layout/cycle5"/>
    <dgm:cxn modelId="{E072BB9E-3643-4764-B294-8EA69DE29B3D}" type="presOf" srcId="{01035ED6-36C8-4B2D-92AF-B6DAD18147CD}" destId="{B06AD937-67A5-4045-8F51-0C53A07F00FE}" srcOrd="0" destOrd="0" presId="urn:microsoft.com/office/officeart/2005/8/layout/cycle5"/>
    <dgm:cxn modelId="{F483A2FF-9E46-40B7-B773-169872BB8774}" srcId="{0BF953D6-06F3-48EA-B548-AD9317361238}" destId="{14EFA237-C227-45BD-A14F-3CB0EDAF02BC}" srcOrd="1" destOrd="0" parTransId="{BEC5B1EE-A172-48ED-90C7-647554E8FAA2}" sibTransId="{9C37008C-63C6-4EC8-A356-63745E7A1833}"/>
    <dgm:cxn modelId="{8F1F646F-5613-4D2C-8F37-9C93E2D9EA44}" type="presParOf" srcId="{3C151602-ADD0-4E17-A8E6-C3C1B9F5E838}" destId="{7A41CF04-4FAA-446B-9757-2F02C3473D99}" srcOrd="0" destOrd="0" presId="urn:microsoft.com/office/officeart/2005/8/layout/cycle5"/>
    <dgm:cxn modelId="{03DB9691-E1A8-4488-821B-21FFEB7519F7}" type="presParOf" srcId="{3C151602-ADD0-4E17-A8E6-C3C1B9F5E838}" destId="{E0B4306D-95C3-473C-99D6-6E712892B728}" srcOrd="1" destOrd="0" presId="urn:microsoft.com/office/officeart/2005/8/layout/cycle5"/>
    <dgm:cxn modelId="{21EE3681-1A0F-427B-BD04-815EC8972410}" type="presParOf" srcId="{3C151602-ADD0-4E17-A8E6-C3C1B9F5E838}" destId="{7D0FE1F2-61C4-4501-AE74-A43DB3F8104B}" srcOrd="2" destOrd="0" presId="urn:microsoft.com/office/officeart/2005/8/layout/cycle5"/>
    <dgm:cxn modelId="{00010984-541B-4B79-821E-ECA395FE0284}" type="presParOf" srcId="{3C151602-ADD0-4E17-A8E6-C3C1B9F5E838}" destId="{2DF99923-6826-4EF5-B6AF-679A243D6DA5}" srcOrd="3" destOrd="0" presId="urn:microsoft.com/office/officeart/2005/8/layout/cycle5"/>
    <dgm:cxn modelId="{B8716F4C-4F07-4F4F-B891-D8461B849489}" type="presParOf" srcId="{3C151602-ADD0-4E17-A8E6-C3C1B9F5E838}" destId="{C9D94990-7EA0-4EE6-B051-D2BDD642370E}" srcOrd="4" destOrd="0" presId="urn:microsoft.com/office/officeart/2005/8/layout/cycle5"/>
    <dgm:cxn modelId="{23CC36C9-ACED-462D-9FDC-C42ED6DE2F8E}" type="presParOf" srcId="{3C151602-ADD0-4E17-A8E6-C3C1B9F5E838}" destId="{FA5D2537-853A-4673-909C-DB7E1C2007F9}" srcOrd="5" destOrd="0" presId="urn:microsoft.com/office/officeart/2005/8/layout/cycle5"/>
    <dgm:cxn modelId="{5D9099DE-C236-4223-ABFE-E98032A19411}" type="presParOf" srcId="{3C151602-ADD0-4E17-A8E6-C3C1B9F5E838}" destId="{B06AD937-67A5-4045-8F51-0C53A07F00FE}" srcOrd="6" destOrd="0" presId="urn:microsoft.com/office/officeart/2005/8/layout/cycle5"/>
    <dgm:cxn modelId="{77055C87-0458-443F-BBF0-62366A16DCAE}" type="presParOf" srcId="{3C151602-ADD0-4E17-A8E6-C3C1B9F5E838}" destId="{77B5526D-0E20-449E-ADF0-41BE2212563F}" srcOrd="7" destOrd="0" presId="urn:microsoft.com/office/officeart/2005/8/layout/cycle5"/>
    <dgm:cxn modelId="{C477BF31-9825-4CCF-95F1-977E076F8439}" type="presParOf" srcId="{3C151602-ADD0-4E17-A8E6-C3C1B9F5E838}" destId="{0550386B-E5DF-4927-B19C-8DF00D53A307}" srcOrd="8" destOrd="0" presId="urn:microsoft.com/office/officeart/2005/8/layout/cycle5"/>
    <dgm:cxn modelId="{E4C99F50-5D1A-4B5F-AE58-DA796BFE267C}" type="presParOf" srcId="{3C151602-ADD0-4E17-A8E6-C3C1B9F5E838}" destId="{568069B0-7086-4425-B81D-F3ACF969DC9B}" srcOrd="9" destOrd="0" presId="urn:microsoft.com/office/officeart/2005/8/layout/cycle5"/>
    <dgm:cxn modelId="{6813E8D7-4D01-4741-A1CF-67ABE8B3E68A}" type="presParOf" srcId="{3C151602-ADD0-4E17-A8E6-C3C1B9F5E838}" destId="{CAA669D4-527C-45BB-9D0E-16335C42DEF9}" srcOrd="10" destOrd="0" presId="urn:microsoft.com/office/officeart/2005/8/layout/cycle5"/>
    <dgm:cxn modelId="{26B70AF3-018B-4281-9A7D-B5C71DF6F8B2}" type="presParOf" srcId="{3C151602-ADD0-4E17-A8E6-C3C1B9F5E838}" destId="{B2644B77-12C0-41F2-AB87-B04F40AB4ABE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BF953D6-06F3-48EA-B548-AD9317361238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7A344E0-7A0C-4E76-B94B-3285D4B3F8FE}">
      <dgm:prSet phldrT="[Text]" custT="1"/>
      <dgm:spPr/>
      <dgm:t>
        <a:bodyPr/>
        <a:lstStyle/>
        <a:p>
          <a:r>
            <a:rPr lang="en-GB" sz="1400" dirty="0" smtClean="0"/>
            <a:t>Reflect </a:t>
          </a:r>
        </a:p>
        <a:p>
          <a:r>
            <a:rPr lang="en-GB" sz="1400" dirty="0" smtClean="0"/>
            <a:t>and observe</a:t>
          </a:r>
          <a:endParaRPr lang="en-GB" sz="1400" dirty="0"/>
        </a:p>
      </dgm:t>
    </dgm:pt>
    <dgm:pt modelId="{822B4EBB-D143-46A7-AB21-F65D83D2F0CA}" type="parTrans" cxnId="{65B467F7-3DE6-4459-9044-893A77365189}">
      <dgm:prSet/>
      <dgm:spPr/>
      <dgm:t>
        <a:bodyPr/>
        <a:lstStyle/>
        <a:p>
          <a:endParaRPr lang="en-GB" sz="2000"/>
        </a:p>
      </dgm:t>
    </dgm:pt>
    <dgm:pt modelId="{05A4D9C7-0BFE-441B-9FE2-9879C48039BB}" type="sibTrans" cxnId="{65B467F7-3DE6-4459-9044-893A77365189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14EFA237-C227-45BD-A14F-3CB0EDAF02BC}">
      <dgm:prSet phldrT="[Text]" custT="1"/>
      <dgm:spPr/>
      <dgm:t>
        <a:bodyPr/>
        <a:lstStyle/>
        <a:p>
          <a:r>
            <a:rPr lang="en-GB" sz="1400" dirty="0" smtClean="0"/>
            <a:t>Develop new concepts</a:t>
          </a:r>
          <a:endParaRPr lang="en-GB" sz="1400" dirty="0"/>
        </a:p>
      </dgm:t>
    </dgm:pt>
    <dgm:pt modelId="{BEC5B1EE-A172-48ED-90C7-647554E8FAA2}" type="parTrans" cxnId="{F483A2FF-9E46-40B7-B773-169872BB8774}">
      <dgm:prSet/>
      <dgm:spPr/>
      <dgm:t>
        <a:bodyPr/>
        <a:lstStyle/>
        <a:p>
          <a:endParaRPr lang="en-GB" sz="2000"/>
        </a:p>
      </dgm:t>
    </dgm:pt>
    <dgm:pt modelId="{9C37008C-63C6-4EC8-A356-63745E7A1833}" type="sibTrans" cxnId="{F483A2FF-9E46-40B7-B773-169872BB8774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01035ED6-36C8-4B2D-92AF-B6DAD18147CD}">
      <dgm:prSet phldrT="[Text]" custT="1"/>
      <dgm:spPr/>
      <dgm:t>
        <a:bodyPr/>
        <a:lstStyle/>
        <a:p>
          <a:r>
            <a:rPr lang="en-GB" sz="1400" dirty="0" smtClean="0"/>
            <a:t>Experiment  or </a:t>
          </a:r>
        </a:p>
        <a:p>
          <a:r>
            <a:rPr lang="en-GB" sz="1400" dirty="0" smtClean="0"/>
            <a:t>articulate</a:t>
          </a:r>
          <a:endParaRPr lang="en-GB" sz="1400" dirty="0"/>
        </a:p>
      </dgm:t>
    </dgm:pt>
    <dgm:pt modelId="{86171CBB-6ED9-4C00-BE6C-DB929E7CCEF5}" type="parTrans" cxnId="{599D9DD4-7B7D-431F-A271-912799C1A10D}">
      <dgm:prSet/>
      <dgm:spPr/>
      <dgm:t>
        <a:bodyPr/>
        <a:lstStyle/>
        <a:p>
          <a:endParaRPr lang="en-GB" sz="2000"/>
        </a:p>
      </dgm:t>
    </dgm:pt>
    <dgm:pt modelId="{1E1FDD2A-BFB5-4593-93CF-A11B4E2468B0}" type="sibTrans" cxnId="{599D9DD4-7B7D-431F-A271-912799C1A10D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28CC8AE8-E66E-4ABE-8B45-137C2F39E92D}">
      <dgm:prSet phldrT="[Text]" custT="1"/>
      <dgm:spPr/>
      <dgm:t>
        <a:bodyPr/>
        <a:lstStyle/>
        <a:p>
          <a:r>
            <a:rPr lang="en-GB" sz="1400" dirty="0" smtClean="0"/>
            <a:t>Existing knowledge</a:t>
          </a:r>
          <a:endParaRPr lang="en-GB" sz="1400" dirty="0"/>
        </a:p>
      </dgm:t>
    </dgm:pt>
    <dgm:pt modelId="{3FDA25EC-F3CA-4C7D-B45C-B1C2E226AEB4}" type="parTrans" cxnId="{8D22DAE8-F7B7-4C68-903B-2786F1267E65}">
      <dgm:prSet/>
      <dgm:spPr/>
      <dgm:t>
        <a:bodyPr/>
        <a:lstStyle/>
        <a:p>
          <a:endParaRPr lang="en-GB" sz="2000"/>
        </a:p>
      </dgm:t>
    </dgm:pt>
    <dgm:pt modelId="{5ED092DA-8B56-4FC8-87B7-4C031898B906}" type="sibTrans" cxnId="{8D22DAE8-F7B7-4C68-903B-2786F1267E65}">
      <dgm:prSet/>
      <dgm:spPr>
        <a:ln w="5080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GB" sz="2000"/>
        </a:p>
      </dgm:t>
    </dgm:pt>
    <dgm:pt modelId="{3C151602-ADD0-4E17-A8E6-C3C1B9F5E838}" type="pres">
      <dgm:prSet presAssocID="{0BF953D6-06F3-48EA-B548-AD93173612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41CF04-4FAA-446B-9757-2F02C3473D99}" type="pres">
      <dgm:prSet presAssocID="{E7A344E0-7A0C-4E76-B94B-3285D4B3F8F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B4306D-95C3-473C-99D6-6E712892B728}" type="pres">
      <dgm:prSet presAssocID="{E7A344E0-7A0C-4E76-B94B-3285D4B3F8FE}" presName="spNode" presStyleCnt="0"/>
      <dgm:spPr/>
    </dgm:pt>
    <dgm:pt modelId="{7D0FE1F2-61C4-4501-AE74-A43DB3F8104B}" type="pres">
      <dgm:prSet presAssocID="{05A4D9C7-0BFE-441B-9FE2-9879C48039BB}" presName="sibTrans" presStyleLbl="sibTrans1D1" presStyleIdx="0" presStyleCnt="4"/>
      <dgm:spPr/>
      <dgm:t>
        <a:bodyPr/>
        <a:lstStyle/>
        <a:p>
          <a:endParaRPr lang="en-GB"/>
        </a:p>
      </dgm:t>
    </dgm:pt>
    <dgm:pt modelId="{2DF99923-6826-4EF5-B6AF-679A243D6DA5}" type="pres">
      <dgm:prSet presAssocID="{14EFA237-C227-45BD-A14F-3CB0EDAF02B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94990-7EA0-4EE6-B051-D2BDD642370E}" type="pres">
      <dgm:prSet presAssocID="{14EFA237-C227-45BD-A14F-3CB0EDAF02BC}" presName="spNode" presStyleCnt="0"/>
      <dgm:spPr/>
    </dgm:pt>
    <dgm:pt modelId="{FA5D2537-853A-4673-909C-DB7E1C2007F9}" type="pres">
      <dgm:prSet presAssocID="{9C37008C-63C6-4EC8-A356-63745E7A1833}" presName="sibTrans" presStyleLbl="sibTrans1D1" presStyleIdx="1" presStyleCnt="4"/>
      <dgm:spPr/>
      <dgm:t>
        <a:bodyPr/>
        <a:lstStyle/>
        <a:p>
          <a:endParaRPr lang="en-GB"/>
        </a:p>
      </dgm:t>
    </dgm:pt>
    <dgm:pt modelId="{B06AD937-67A5-4045-8F51-0C53A07F00FE}" type="pres">
      <dgm:prSet presAssocID="{01035ED6-36C8-4B2D-92AF-B6DAD18147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B5526D-0E20-449E-ADF0-41BE2212563F}" type="pres">
      <dgm:prSet presAssocID="{01035ED6-36C8-4B2D-92AF-B6DAD18147CD}" presName="spNode" presStyleCnt="0"/>
      <dgm:spPr/>
    </dgm:pt>
    <dgm:pt modelId="{0550386B-E5DF-4927-B19C-8DF00D53A307}" type="pres">
      <dgm:prSet presAssocID="{1E1FDD2A-BFB5-4593-93CF-A11B4E2468B0}" presName="sibTrans" presStyleLbl="sibTrans1D1" presStyleIdx="2" presStyleCnt="4"/>
      <dgm:spPr/>
      <dgm:t>
        <a:bodyPr/>
        <a:lstStyle/>
        <a:p>
          <a:endParaRPr lang="en-GB"/>
        </a:p>
      </dgm:t>
    </dgm:pt>
    <dgm:pt modelId="{568069B0-7086-4425-B81D-F3ACF969DC9B}" type="pres">
      <dgm:prSet presAssocID="{28CC8AE8-E66E-4ABE-8B45-137C2F39E9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669D4-527C-45BB-9D0E-16335C42DEF9}" type="pres">
      <dgm:prSet presAssocID="{28CC8AE8-E66E-4ABE-8B45-137C2F39E92D}" presName="spNode" presStyleCnt="0"/>
      <dgm:spPr/>
    </dgm:pt>
    <dgm:pt modelId="{B2644B77-12C0-41F2-AB87-B04F40AB4ABE}" type="pres">
      <dgm:prSet presAssocID="{5ED092DA-8B56-4FC8-87B7-4C031898B906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D06134E8-4F66-4F25-B51D-0276F927C44D}" type="presOf" srcId="{5ED092DA-8B56-4FC8-87B7-4C031898B906}" destId="{B2644B77-12C0-41F2-AB87-B04F40AB4ABE}" srcOrd="0" destOrd="0" presId="urn:microsoft.com/office/officeart/2005/8/layout/cycle5"/>
    <dgm:cxn modelId="{A2B63E23-FC3A-4ED7-A28F-333040750C11}" type="presOf" srcId="{14EFA237-C227-45BD-A14F-3CB0EDAF02BC}" destId="{2DF99923-6826-4EF5-B6AF-679A243D6DA5}" srcOrd="0" destOrd="0" presId="urn:microsoft.com/office/officeart/2005/8/layout/cycle5"/>
    <dgm:cxn modelId="{F6AC71BD-8A7C-41A4-BB2E-B2E0E10F28C5}" type="presOf" srcId="{28CC8AE8-E66E-4ABE-8B45-137C2F39E92D}" destId="{568069B0-7086-4425-B81D-F3ACF969DC9B}" srcOrd="0" destOrd="0" presId="urn:microsoft.com/office/officeart/2005/8/layout/cycle5"/>
    <dgm:cxn modelId="{7CA8B96B-D514-4317-83E1-30979485DF76}" type="presOf" srcId="{01035ED6-36C8-4B2D-92AF-B6DAD18147CD}" destId="{B06AD937-67A5-4045-8F51-0C53A07F00FE}" srcOrd="0" destOrd="0" presId="urn:microsoft.com/office/officeart/2005/8/layout/cycle5"/>
    <dgm:cxn modelId="{FE96ED64-4B3F-4CFA-856F-005FBC700322}" type="presOf" srcId="{1E1FDD2A-BFB5-4593-93CF-A11B4E2468B0}" destId="{0550386B-E5DF-4927-B19C-8DF00D53A307}" srcOrd="0" destOrd="0" presId="urn:microsoft.com/office/officeart/2005/8/layout/cycle5"/>
    <dgm:cxn modelId="{65B467F7-3DE6-4459-9044-893A77365189}" srcId="{0BF953D6-06F3-48EA-B548-AD9317361238}" destId="{E7A344E0-7A0C-4E76-B94B-3285D4B3F8FE}" srcOrd="0" destOrd="0" parTransId="{822B4EBB-D143-46A7-AB21-F65D83D2F0CA}" sibTransId="{05A4D9C7-0BFE-441B-9FE2-9879C48039BB}"/>
    <dgm:cxn modelId="{8D22DAE8-F7B7-4C68-903B-2786F1267E65}" srcId="{0BF953D6-06F3-48EA-B548-AD9317361238}" destId="{28CC8AE8-E66E-4ABE-8B45-137C2F39E92D}" srcOrd="3" destOrd="0" parTransId="{3FDA25EC-F3CA-4C7D-B45C-B1C2E226AEB4}" sibTransId="{5ED092DA-8B56-4FC8-87B7-4C031898B906}"/>
    <dgm:cxn modelId="{40CCC190-CAAD-40AA-A4D9-83D921F5DC67}" type="presOf" srcId="{9C37008C-63C6-4EC8-A356-63745E7A1833}" destId="{FA5D2537-853A-4673-909C-DB7E1C2007F9}" srcOrd="0" destOrd="0" presId="urn:microsoft.com/office/officeart/2005/8/layout/cycle5"/>
    <dgm:cxn modelId="{20C306CB-34ED-4FCE-AEB3-57808BAD5D08}" type="presOf" srcId="{E7A344E0-7A0C-4E76-B94B-3285D4B3F8FE}" destId="{7A41CF04-4FAA-446B-9757-2F02C3473D99}" srcOrd="0" destOrd="0" presId="urn:microsoft.com/office/officeart/2005/8/layout/cycle5"/>
    <dgm:cxn modelId="{599D9DD4-7B7D-431F-A271-912799C1A10D}" srcId="{0BF953D6-06F3-48EA-B548-AD9317361238}" destId="{01035ED6-36C8-4B2D-92AF-B6DAD18147CD}" srcOrd="2" destOrd="0" parTransId="{86171CBB-6ED9-4C00-BE6C-DB929E7CCEF5}" sibTransId="{1E1FDD2A-BFB5-4593-93CF-A11B4E2468B0}"/>
    <dgm:cxn modelId="{9FA2571F-DCF5-4ED4-9200-EAE5E75C9F63}" type="presOf" srcId="{05A4D9C7-0BFE-441B-9FE2-9879C48039BB}" destId="{7D0FE1F2-61C4-4501-AE74-A43DB3F8104B}" srcOrd="0" destOrd="0" presId="urn:microsoft.com/office/officeart/2005/8/layout/cycle5"/>
    <dgm:cxn modelId="{31849DBB-3D5B-44C6-8664-CBF2E7D7CCDB}" type="presOf" srcId="{0BF953D6-06F3-48EA-B548-AD9317361238}" destId="{3C151602-ADD0-4E17-A8E6-C3C1B9F5E838}" srcOrd="0" destOrd="0" presId="urn:microsoft.com/office/officeart/2005/8/layout/cycle5"/>
    <dgm:cxn modelId="{F483A2FF-9E46-40B7-B773-169872BB8774}" srcId="{0BF953D6-06F3-48EA-B548-AD9317361238}" destId="{14EFA237-C227-45BD-A14F-3CB0EDAF02BC}" srcOrd="1" destOrd="0" parTransId="{BEC5B1EE-A172-48ED-90C7-647554E8FAA2}" sibTransId="{9C37008C-63C6-4EC8-A356-63745E7A1833}"/>
    <dgm:cxn modelId="{85158F8B-EB4C-4219-AB28-869582244ED1}" type="presParOf" srcId="{3C151602-ADD0-4E17-A8E6-C3C1B9F5E838}" destId="{7A41CF04-4FAA-446B-9757-2F02C3473D99}" srcOrd="0" destOrd="0" presId="urn:microsoft.com/office/officeart/2005/8/layout/cycle5"/>
    <dgm:cxn modelId="{3F473B06-4F00-438E-8566-95C19D098073}" type="presParOf" srcId="{3C151602-ADD0-4E17-A8E6-C3C1B9F5E838}" destId="{E0B4306D-95C3-473C-99D6-6E712892B728}" srcOrd="1" destOrd="0" presId="urn:microsoft.com/office/officeart/2005/8/layout/cycle5"/>
    <dgm:cxn modelId="{CCA27520-E198-4C11-AAEA-E26DAF690C77}" type="presParOf" srcId="{3C151602-ADD0-4E17-A8E6-C3C1B9F5E838}" destId="{7D0FE1F2-61C4-4501-AE74-A43DB3F8104B}" srcOrd="2" destOrd="0" presId="urn:microsoft.com/office/officeart/2005/8/layout/cycle5"/>
    <dgm:cxn modelId="{E5ED4382-A87D-4E77-AEFD-1FC5B6CCDA26}" type="presParOf" srcId="{3C151602-ADD0-4E17-A8E6-C3C1B9F5E838}" destId="{2DF99923-6826-4EF5-B6AF-679A243D6DA5}" srcOrd="3" destOrd="0" presId="urn:microsoft.com/office/officeart/2005/8/layout/cycle5"/>
    <dgm:cxn modelId="{E3650488-1D65-40D0-AF36-978DA0A6E0EF}" type="presParOf" srcId="{3C151602-ADD0-4E17-A8E6-C3C1B9F5E838}" destId="{C9D94990-7EA0-4EE6-B051-D2BDD642370E}" srcOrd="4" destOrd="0" presId="urn:microsoft.com/office/officeart/2005/8/layout/cycle5"/>
    <dgm:cxn modelId="{E6D1EA08-E33E-47C4-8854-4FD0823DFF5C}" type="presParOf" srcId="{3C151602-ADD0-4E17-A8E6-C3C1B9F5E838}" destId="{FA5D2537-853A-4673-909C-DB7E1C2007F9}" srcOrd="5" destOrd="0" presId="urn:microsoft.com/office/officeart/2005/8/layout/cycle5"/>
    <dgm:cxn modelId="{FA6361F8-76CF-4E77-B554-D061038D0893}" type="presParOf" srcId="{3C151602-ADD0-4E17-A8E6-C3C1B9F5E838}" destId="{B06AD937-67A5-4045-8F51-0C53A07F00FE}" srcOrd="6" destOrd="0" presId="urn:microsoft.com/office/officeart/2005/8/layout/cycle5"/>
    <dgm:cxn modelId="{C27E507B-AF18-43D7-821E-46A9774BE34A}" type="presParOf" srcId="{3C151602-ADD0-4E17-A8E6-C3C1B9F5E838}" destId="{77B5526D-0E20-449E-ADF0-41BE2212563F}" srcOrd="7" destOrd="0" presId="urn:microsoft.com/office/officeart/2005/8/layout/cycle5"/>
    <dgm:cxn modelId="{FABA90CE-F305-4502-AC36-708EEB052ABA}" type="presParOf" srcId="{3C151602-ADD0-4E17-A8E6-C3C1B9F5E838}" destId="{0550386B-E5DF-4927-B19C-8DF00D53A307}" srcOrd="8" destOrd="0" presId="urn:microsoft.com/office/officeart/2005/8/layout/cycle5"/>
    <dgm:cxn modelId="{F5A6433C-F7D0-4753-B44D-EDE8DB63E65C}" type="presParOf" srcId="{3C151602-ADD0-4E17-A8E6-C3C1B9F5E838}" destId="{568069B0-7086-4425-B81D-F3ACF969DC9B}" srcOrd="9" destOrd="0" presId="urn:microsoft.com/office/officeart/2005/8/layout/cycle5"/>
    <dgm:cxn modelId="{C7E87FBE-2240-4152-9BF2-CBA789A297DC}" type="presParOf" srcId="{3C151602-ADD0-4E17-A8E6-C3C1B9F5E838}" destId="{CAA669D4-527C-45BB-9D0E-16335C42DEF9}" srcOrd="10" destOrd="0" presId="urn:microsoft.com/office/officeart/2005/8/layout/cycle5"/>
    <dgm:cxn modelId="{02B7E9F5-2239-430A-B69A-C1CC177C522E}" type="presParOf" srcId="{3C151602-ADD0-4E17-A8E6-C3C1B9F5E838}" destId="{B2644B77-12C0-41F2-AB87-B04F40AB4ABE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41CF04-4FAA-446B-9757-2F02C3473D99}">
      <dsp:nvSpPr>
        <dsp:cNvPr id="0" name=""/>
        <dsp:cNvSpPr/>
      </dsp:nvSpPr>
      <dsp:spPr>
        <a:xfrm>
          <a:off x="2653465" y="1883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Reflect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and observe</a:t>
          </a:r>
          <a:endParaRPr lang="en-GB" sz="1400" kern="1200" dirty="0"/>
        </a:p>
      </dsp:txBody>
      <dsp:txXfrm>
        <a:off x="2653465" y="1883"/>
        <a:ext cx="1099549" cy="714707"/>
      </dsp:txXfrm>
    </dsp:sp>
    <dsp:sp modelId="{7D0FE1F2-61C4-4501-AE74-A43DB3F8104B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881080" y="231038"/>
              </a:moveTo>
              <a:arcTo wR="1179807" hR="1179807" stAng="183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99923-6826-4EF5-B6AF-679A243D6DA5}">
      <dsp:nvSpPr>
        <dsp:cNvPr id="0" name=""/>
        <dsp:cNvSpPr/>
      </dsp:nvSpPr>
      <dsp:spPr>
        <a:xfrm>
          <a:off x="3833272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Develop new concepts</a:t>
          </a:r>
          <a:endParaRPr lang="en-GB" sz="1400" kern="1200" dirty="0"/>
        </a:p>
      </dsp:txBody>
      <dsp:txXfrm>
        <a:off x="3833272" y="1181690"/>
        <a:ext cx="1099549" cy="714707"/>
      </dsp:txXfrm>
    </dsp:sp>
    <dsp:sp modelId="{FA5D2537-853A-4673-909C-DB7E1C2007F9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2237243" y="1703041"/>
              </a:moveTo>
              <a:arcTo wR="1179807" hR="1179807" stAng="15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AD937-67A5-4045-8F51-0C53A07F00FE}">
      <dsp:nvSpPr>
        <dsp:cNvPr id="0" name=""/>
        <dsp:cNvSpPr/>
      </dsp:nvSpPr>
      <dsp:spPr>
        <a:xfrm>
          <a:off x="2653465" y="2361497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Experiment  or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articulate</a:t>
          </a:r>
          <a:endParaRPr lang="en-GB" sz="1400" kern="1200" dirty="0"/>
        </a:p>
      </dsp:txBody>
      <dsp:txXfrm>
        <a:off x="2653465" y="2361497"/>
        <a:ext cx="1099549" cy="714707"/>
      </dsp:txXfrm>
    </dsp:sp>
    <dsp:sp modelId="{0550386B-E5DF-4927-B19C-8DF00D53A307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478534" y="2128575"/>
              </a:moveTo>
              <a:arcTo wR="1179807" hR="1179807" stAng="75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069B0-7086-4425-B81D-F3ACF969DC9B}">
      <dsp:nvSpPr>
        <dsp:cNvPr id="0" name=""/>
        <dsp:cNvSpPr/>
      </dsp:nvSpPr>
      <dsp:spPr>
        <a:xfrm>
          <a:off x="1473658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Existing knowledge</a:t>
          </a:r>
          <a:endParaRPr lang="en-GB" sz="1400" kern="1200" dirty="0"/>
        </a:p>
      </dsp:txBody>
      <dsp:txXfrm>
        <a:off x="1473658" y="1181690"/>
        <a:ext cx="1099549" cy="714707"/>
      </dsp:txXfrm>
    </dsp:sp>
    <dsp:sp modelId="{B2644B77-12C0-41F2-AB87-B04F40AB4ABE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22371" y="656573"/>
              </a:moveTo>
              <a:arcTo wR="1179807" hR="1179807" stAng="123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19FC5F-3C52-4925-AA26-550C6FC68FA2}">
      <dsp:nvSpPr>
        <dsp:cNvPr id="0" name=""/>
        <dsp:cNvSpPr/>
      </dsp:nvSpPr>
      <dsp:spPr>
        <a:xfrm>
          <a:off x="1103882" y="1222062"/>
          <a:ext cx="816570" cy="816570"/>
        </a:xfrm>
        <a:prstGeom prst="ellipse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Task</a:t>
          </a:r>
          <a:endParaRPr lang="en-GB" sz="2100" kern="1200" dirty="0"/>
        </a:p>
      </dsp:txBody>
      <dsp:txXfrm>
        <a:off x="1103882" y="1222062"/>
        <a:ext cx="816570" cy="816570"/>
      </dsp:txXfrm>
    </dsp:sp>
    <dsp:sp modelId="{86443785-3E81-4AA1-8C0E-058F06DF9F1F}">
      <dsp:nvSpPr>
        <dsp:cNvPr id="0" name=""/>
        <dsp:cNvSpPr/>
      </dsp:nvSpPr>
      <dsp:spPr>
        <a:xfrm rot="11700000">
          <a:off x="677994" y="1379224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A0EBCA-6FBB-486C-9156-A64DF8CD58C6}">
      <dsp:nvSpPr>
        <dsp:cNvPr id="0" name=""/>
        <dsp:cNvSpPr/>
      </dsp:nvSpPr>
      <dsp:spPr>
        <a:xfrm>
          <a:off x="507" y="1018932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Resources</a:t>
          </a:r>
          <a:endParaRPr lang="en-GB" sz="900" kern="1200" dirty="0"/>
        </a:p>
      </dsp:txBody>
      <dsp:txXfrm>
        <a:off x="507" y="1018932"/>
        <a:ext cx="775742" cy="620593"/>
      </dsp:txXfrm>
    </dsp:sp>
    <dsp:sp modelId="{FD4D8E64-B08D-432F-A442-C5F446B2082C}">
      <dsp:nvSpPr>
        <dsp:cNvPr id="0" name=""/>
        <dsp:cNvSpPr/>
      </dsp:nvSpPr>
      <dsp:spPr>
        <a:xfrm rot="14700000">
          <a:off x="964775" y="911323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0000"/>
                <a:lumOff val="13619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0000"/>
                <a:lumOff val="13619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0000"/>
                <a:lumOff val="136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C7A2C9-00B9-4CC2-BBA8-C3832C975FE5}">
      <dsp:nvSpPr>
        <dsp:cNvPr id="0" name=""/>
        <dsp:cNvSpPr/>
      </dsp:nvSpPr>
      <dsp:spPr>
        <a:xfrm>
          <a:off x="632609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Motivation</a:t>
          </a:r>
          <a:endParaRPr lang="en-GB" sz="900" kern="1200" dirty="0"/>
        </a:p>
      </dsp:txBody>
      <dsp:txXfrm>
        <a:off x="632609" y="265623"/>
        <a:ext cx="775742" cy="620593"/>
      </dsp:txXfrm>
    </dsp:sp>
    <dsp:sp modelId="{32017BAD-241F-411B-B275-B2B677BB418A}">
      <dsp:nvSpPr>
        <dsp:cNvPr id="0" name=""/>
        <dsp:cNvSpPr/>
      </dsp:nvSpPr>
      <dsp:spPr>
        <a:xfrm rot="17700000">
          <a:off x="1607814" y="875600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9999"/>
                <a:lumOff val="27237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9999"/>
                <a:lumOff val="27237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9999"/>
                <a:lumOff val="272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CBD917-6775-4688-8759-D142E816B301}">
      <dsp:nvSpPr>
        <dsp:cNvPr id="0" name=""/>
        <dsp:cNvSpPr/>
      </dsp:nvSpPr>
      <dsp:spPr>
        <a:xfrm>
          <a:off x="1615984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Stage of Development</a:t>
          </a:r>
          <a:endParaRPr lang="en-GB" sz="900" kern="1200" dirty="0"/>
        </a:p>
      </dsp:txBody>
      <dsp:txXfrm>
        <a:off x="1615984" y="265623"/>
        <a:ext cx="775742" cy="620593"/>
      </dsp:txXfrm>
    </dsp:sp>
    <dsp:sp modelId="{27F9DDD0-873A-4EBC-B0B6-AE94D2BEFF2A}">
      <dsp:nvSpPr>
        <dsp:cNvPr id="0" name=""/>
        <dsp:cNvSpPr/>
      </dsp:nvSpPr>
      <dsp:spPr>
        <a:xfrm rot="20672769">
          <a:off x="1964515" y="1345024"/>
          <a:ext cx="40684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9999"/>
                <a:lumOff val="40856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29999"/>
                <a:lumOff val="40856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29999"/>
                <a:lumOff val="408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59FE7B-1FCA-4DD8-96C5-C917D7993B23}">
      <dsp:nvSpPr>
        <dsp:cNvPr id="0" name=""/>
        <dsp:cNvSpPr/>
      </dsp:nvSpPr>
      <dsp:spPr>
        <a:xfrm>
          <a:off x="2248593" y="1009230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Learning style</a:t>
          </a:r>
          <a:endParaRPr lang="en-GB" sz="900" kern="1200" dirty="0"/>
        </a:p>
      </dsp:txBody>
      <dsp:txXfrm>
        <a:off x="2248593" y="1009230"/>
        <a:ext cx="775742" cy="62059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19FC5F-3C52-4925-AA26-550C6FC68FA2}">
      <dsp:nvSpPr>
        <dsp:cNvPr id="0" name=""/>
        <dsp:cNvSpPr/>
      </dsp:nvSpPr>
      <dsp:spPr>
        <a:xfrm>
          <a:off x="1103882" y="1222062"/>
          <a:ext cx="816570" cy="816570"/>
        </a:xfrm>
        <a:prstGeom prst="ellipse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Task</a:t>
          </a:r>
          <a:endParaRPr lang="en-GB" sz="2100" kern="1200" dirty="0"/>
        </a:p>
      </dsp:txBody>
      <dsp:txXfrm>
        <a:off x="1103882" y="1222062"/>
        <a:ext cx="816570" cy="816570"/>
      </dsp:txXfrm>
    </dsp:sp>
    <dsp:sp modelId="{86443785-3E81-4AA1-8C0E-058F06DF9F1F}">
      <dsp:nvSpPr>
        <dsp:cNvPr id="0" name=""/>
        <dsp:cNvSpPr/>
      </dsp:nvSpPr>
      <dsp:spPr>
        <a:xfrm rot="11700000">
          <a:off x="677994" y="1379224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A0EBCA-6FBB-486C-9156-A64DF8CD58C6}">
      <dsp:nvSpPr>
        <dsp:cNvPr id="0" name=""/>
        <dsp:cNvSpPr/>
      </dsp:nvSpPr>
      <dsp:spPr>
        <a:xfrm>
          <a:off x="507" y="1018932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Resources</a:t>
          </a:r>
          <a:endParaRPr lang="en-GB" sz="900" kern="1200" dirty="0"/>
        </a:p>
      </dsp:txBody>
      <dsp:txXfrm>
        <a:off x="507" y="1018932"/>
        <a:ext cx="775742" cy="620593"/>
      </dsp:txXfrm>
    </dsp:sp>
    <dsp:sp modelId="{FD4D8E64-B08D-432F-A442-C5F446B2082C}">
      <dsp:nvSpPr>
        <dsp:cNvPr id="0" name=""/>
        <dsp:cNvSpPr/>
      </dsp:nvSpPr>
      <dsp:spPr>
        <a:xfrm rot="14700000">
          <a:off x="964775" y="911323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0000"/>
                <a:lumOff val="13619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0000"/>
                <a:lumOff val="13619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0000"/>
                <a:lumOff val="136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C7A2C9-00B9-4CC2-BBA8-C3832C975FE5}">
      <dsp:nvSpPr>
        <dsp:cNvPr id="0" name=""/>
        <dsp:cNvSpPr/>
      </dsp:nvSpPr>
      <dsp:spPr>
        <a:xfrm>
          <a:off x="632609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Motivation</a:t>
          </a:r>
          <a:endParaRPr lang="en-GB" sz="900" kern="1200" dirty="0"/>
        </a:p>
      </dsp:txBody>
      <dsp:txXfrm>
        <a:off x="632609" y="265623"/>
        <a:ext cx="775742" cy="620593"/>
      </dsp:txXfrm>
    </dsp:sp>
    <dsp:sp modelId="{32017BAD-241F-411B-B275-B2B677BB418A}">
      <dsp:nvSpPr>
        <dsp:cNvPr id="0" name=""/>
        <dsp:cNvSpPr/>
      </dsp:nvSpPr>
      <dsp:spPr>
        <a:xfrm rot="17700000">
          <a:off x="1607814" y="875600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9999"/>
                <a:lumOff val="27237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9999"/>
                <a:lumOff val="27237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9999"/>
                <a:lumOff val="272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CBD917-6775-4688-8759-D142E816B301}">
      <dsp:nvSpPr>
        <dsp:cNvPr id="0" name=""/>
        <dsp:cNvSpPr/>
      </dsp:nvSpPr>
      <dsp:spPr>
        <a:xfrm>
          <a:off x="1615984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Stage of Development</a:t>
          </a:r>
          <a:endParaRPr lang="en-GB" sz="900" kern="1200" dirty="0"/>
        </a:p>
      </dsp:txBody>
      <dsp:txXfrm>
        <a:off x="1615984" y="265623"/>
        <a:ext cx="775742" cy="620593"/>
      </dsp:txXfrm>
    </dsp:sp>
    <dsp:sp modelId="{27F9DDD0-873A-4EBC-B0B6-AE94D2BEFF2A}">
      <dsp:nvSpPr>
        <dsp:cNvPr id="0" name=""/>
        <dsp:cNvSpPr/>
      </dsp:nvSpPr>
      <dsp:spPr>
        <a:xfrm rot="20672769">
          <a:off x="1964515" y="1345024"/>
          <a:ext cx="40684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9999"/>
                <a:lumOff val="40856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29999"/>
                <a:lumOff val="40856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29999"/>
                <a:lumOff val="408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59FE7B-1FCA-4DD8-96C5-C917D7993B23}">
      <dsp:nvSpPr>
        <dsp:cNvPr id="0" name=""/>
        <dsp:cNvSpPr/>
      </dsp:nvSpPr>
      <dsp:spPr>
        <a:xfrm>
          <a:off x="2248593" y="1009230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Learning style</a:t>
          </a:r>
          <a:endParaRPr lang="en-GB" sz="900" kern="1200" dirty="0"/>
        </a:p>
      </dsp:txBody>
      <dsp:txXfrm>
        <a:off x="2248593" y="1009230"/>
        <a:ext cx="775742" cy="62059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41CF04-4FAA-446B-9757-2F02C3473D99}">
      <dsp:nvSpPr>
        <dsp:cNvPr id="0" name=""/>
        <dsp:cNvSpPr/>
      </dsp:nvSpPr>
      <dsp:spPr>
        <a:xfrm>
          <a:off x="2653465" y="1883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Reflect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and observe</a:t>
          </a:r>
          <a:endParaRPr lang="en-GB" sz="1400" kern="1200" dirty="0"/>
        </a:p>
      </dsp:txBody>
      <dsp:txXfrm>
        <a:off x="2653465" y="1883"/>
        <a:ext cx="1099549" cy="714707"/>
      </dsp:txXfrm>
    </dsp:sp>
    <dsp:sp modelId="{7D0FE1F2-61C4-4501-AE74-A43DB3F8104B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881080" y="231038"/>
              </a:moveTo>
              <a:arcTo wR="1179807" hR="1179807" stAng="183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99923-6826-4EF5-B6AF-679A243D6DA5}">
      <dsp:nvSpPr>
        <dsp:cNvPr id="0" name=""/>
        <dsp:cNvSpPr/>
      </dsp:nvSpPr>
      <dsp:spPr>
        <a:xfrm>
          <a:off x="3833272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Develop new concepts</a:t>
          </a:r>
          <a:endParaRPr lang="en-GB" sz="1400" kern="1200" dirty="0"/>
        </a:p>
      </dsp:txBody>
      <dsp:txXfrm>
        <a:off x="3833272" y="1181690"/>
        <a:ext cx="1099549" cy="714707"/>
      </dsp:txXfrm>
    </dsp:sp>
    <dsp:sp modelId="{FA5D2537-853A-4673-909C-DB7E1C2007F9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2237243" y="1703041"/>
              </a:moveTo>
              <a:arcTo wR="1179807" hR="1179807" stAng="15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AD937-67A5-4045-8F51-0C53A07F00FE}">
      <dsp:nvSpPr>
        <dsp:cNvPr id="0" name=""/>
        <dsp:cNvSpPr/>
      </dsp:nvSpPr>
      <dsp:spPr>
        <a:xfrm>
          <a:off x="2653465" y="2361497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Experiment  or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articulate</a:t>
          </a:r>
          <a:endParaRPr lang="en-GB" sz="1400" kern="1200" dirty="0"/>
        </a:p>
      </dsp:txBody>
      <dsp:txXfrm>
        <a:off x="2653465" y="2361497"/>
        <a:ext cx="1099549" cy="714707"/>
      </dsp:txXfrm>
    </dsp:sp>
    <dsp:sp modelId="{0550386B-E5DF-4927-B19C-8DF00D53A307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478534" y="2128575"/>
              </a:moveTo>
              <a:arcTo wR="1179807" hR="1179807" stAng="75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069B0-7086-4425-B81D-F3ACF969DC9B}">
      <dsp:nvSpPr>
        <dsp:cNvPr id="0" name=""/>
        <dsp:cNvSpPr/>
      </dsp:nvSpPr>
      <dsp:spPr>
        <a:xfrm>
          <a:off x="1473658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Existing knowledge</a:t>
          </a:r>
          <a:endParaRPr lang="en-GB" sz="1400" kern="1200" dirty="0"/>
        </a:p>
      </dsp:txBody>
      <dsp:txXfrm>
        <a:off x="1473658" y="1181690"/>
        <a:ext cx="1099549" cy="714707"/>
      </dsp:txXfrm>
    </dsp:sp>
    <dsp:sp modelId="{B2644B77-12C0-41F2-AB87-B04F40AB4ABE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22371" y="656573"/>
              </a:moveTo>
              <a:arcTo wR="1179807" hR="1179807" stAng="123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19FC5F-3C52-4925-AA26-550C6FC68FA2}">
      <dsp:nvSpPr>
        <dsp:cNvPr id="0" name=""/>
        <dsp:cNvSpPr/>
      </dsp:nvSpPr>
      <dsp:spPr>
        <a:xfrm>
          <a:off x="1103882" y="1222062"/>
          <a:ext cx="816570" cy="816570"/>
        </a:xfrm>
        <a:prstGeom prst="ellipse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Task</a:t>
          </a:r>
          <a:endParaRPr lang="en-GB" sz="2100" kern="1200" dirty="0"/>
        </a:p>
      </dsp:txBody>
      <dsp:txXfrm>
        <a:off x="1103882" y="1222062"/>
        <a:ext cx="816570" cy="816570"/>
      </dsp:txXfrm>
    </dsp:sp>
    <dsp:sp modelId="{86443785-3E81-4AA1-8C0E-058F06DF9F1F}">
      <dsp:nvSpPr>
        <dsp:cNvPr id="0" name=""/>
        <dsp:cNvSpPr/>
      </dsp:nvSpPr>
      <dsp:spPr>
        <a:xfrm rot="11700000">
          <a:off x="677994" y="1379224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A0EBCA-6FBB-486C-9156-A64DF8CD58C6}">
      <dsp:nvSpPr>
        <dsp:cNvPr id="0" name=""/>
        <dsp:cNvSpPr/>
      </dsp:nvSpPr>
      <dsp:spPr>
        <a:xfrm>
          <a:off x="507" y="1018932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Resources</a:t>
          </a:r>
          <a:endParaRPr lang="en-GB" sz="900" kern="1200" dirty="0"/>
        </a:p>
      </dsp:txBody>
      <dsp:txXfrm>
        <a:off x="507" y="1018932"/>
        <a:ext cx="775742" cy="620593"/>
      </dsp:txXfrm>
    </dsp:sp>
    <dsp:sp modelId="{FD4D8E64-B08D-432F-A442-C5F446B2082C}">
      <dsp:nvSpPr>
        <dsp:cNvPr id="0" name=""/>
        <dsp:cNvSpPr/>
      </dsp:nvSpPr>
      <dsp:spPr>
        <a:xfrm rot="14700000">
          <a:off x="964775" y="911323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0000"/>
                <a:lumOff val="13619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0000"/>
                <a:lumOff val="13619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0000"/>
                <a:lumOff val="136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C7A2C9-00B9-4CC2-BBA8-C3832C975FE5}">
      <dsp:nvSpPr>
        <dsp:cNvPr id="0" name=""/>
        <dsp:cNvSpPr/>
      </dsp:nvSpPr>
      <dsp:spPr>
        <a:xfrm>
          <a:off x="632609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Motivation</a:t>
          </a:r>
          <a:endParaRPr lang="en-GB" sz="900" kern="1200" dirty="0"/>
        </a:p>
      </dsp:txBody>
      <dsp:txXfrm>
        <a:off x="632609" y="265623"/>
        <a:ext cx="775742" cy="620593"/>
      </dsp:txXfrm>
    </dsp:sp>
    <dsp:sp modelId="{32017BAD-241F-411B-B275-B2B677BB418A}">
      <dsp:nvSpPr>
        <dsp:cNvPr id="0" name=""/>
        <dsp:cNvSpPr/>
      </dsp:nvSpPr>
      <dsp:spPr>
        <a:xfrm rot="17700000">
          <a:off x="1607814" y="875600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9999"/>
                <a:lumOff val="27237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9999"/>
                <a:lumOff val="27237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9999"/>
                <a:lumOff val="272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CBD917-6775-4688-8759-D142E816B301}">
      <dsp:nvSpPr>
        <dsp:cNvPr id="0" name=""/>
        <dsp:cNvSpPr/>
      </dsp:nvSpPr>
      <dsp:spPr>
        <a:xfrm>
          <a:off x="1615984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Stage of Development</a:t>
          </a:r>
          <a:endParaRPr lang="en-GB" sz="900" kern="1200" dirty="0"/>
        </a:p>
      </dsp:txBody>
      <dsp:txXfrm>
        <a:off x="1615984" y="265623"/>
        <a:ext cx="775742" cy="620593"/>
      </dsp:txXfrm>
    </dsp:sp>
    <dsp:sp modelId="{27F9DDD0-873A-4EBC-B0B6-AE94D2BEFF2A}">
      <dsp:nvSpPr>
        <dsp:cNvPr id="0" name=""/>
        <dsp:cNvSpPr/>
      </dsp:nvSpPr>
      <dsp:spPr>
        <a:xfrm rot="20672769">
          <a:off x="1964515" y="1345024"/>
          <a:ext cx="40684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9999"/>
                <a:lumOff val="40856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29999"/>
                <a:lumOff val="40856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29999"/>
                <a:lumOff val="408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59FE7B-1FCA-4DD8-96C5-C917D7993B23}">
      <dsp:nvSpPr>
        <dsp:cNvPr id="0" name=""/>
        <dsp:cNvSpPr/>
      </dsp:nvSpPr>
      <dsp:spPr>
        <a:xfrm>
          <a:off x="2248593" y="1009230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Learning style</a:t>
          </a:r>
          <a:endParaRPr lang="en-GB" sz="900" kern="1200" dirty="0"/>
        </a:p>
      </dsp:txBody>
      <dsp:txXfrm>
        <a:off x="2248593" y="1009230"/>
        <a:ext cx="775742" cy="62059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41CF04-4FAA-446B-9757-2F02C3473D99}">
      <dsp:nvSpPr>
        <dsp:cNvPr id="0" name=""/>
        <dsp:cNvSpPr/>
      </dsp:nvSpPr>
      <dsp:spPr>
        <a:xfrm>
          <a:off x="2653465" y="1883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Reflect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and observe</a:t>
          </a:r>
          <a:endParaRPr lang="en-GB" sz="1400" kern="1200" dirty="0"/>
        </a:p>
      </dsp:txBody>
      <dsp:txXfrm>
        <a:off x="2653465" y="1883"/>
        <a:ext cx="1099549" cy="714707"/>
      </dsp:txXfrm>
    </dsp:sp>
    <dsp:sp modelId="{7D0FE1F2-61C4-4501-AE74-A43DB3F8104B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881080" y="231038"/>
              </a:moveTo>
              <a:arcTo wR="1179807" hR="1179807" stAng="183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99923-6826-4EF5-B6AF-679A243D6DA5}">
      <dsp:nvSpPr>
        <dsp:cNvPr id="0" name=""/>
        <dsp:cNvSpPr/>
      </dsp:nvSpPr>
      <dsp:spPr>
        <a:xfrm>
          <a:off x="3833272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Develop new concepts</a:t>
          </a:r>
          <a:endParaRPr lang="en-GB" sz="1400" kern="1200" dirty="0"/>
        </a:p>
      </dsp:txBody>
      <dsp:txXfrm>
        <a:off x="3833272" y="1181690"/>
        <a:ext cx="1099549" cy="714707"/>
      </dsp:txXfrm>
    </dsp:sp>
    <dsp:sp modelId="{FA5D2537-853A-4673-909C-DB7E1C2007F9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2237243" y="1703041"/>
              </a:moveTo>
              <a:arcTo wR="1179807" hR="1179807" stAng="15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AD937-67A5-4045-8F51-0C53A07F00FE}">
      <dsp:nvSpPr>
        <dsp:cNvPr id="0" name=""/>
        <dsp:cNvSpPr/>
      </dsp:nvSpPr>
      <dsp:spPr>
        <a:xfrm>
          <a:off x="2653465" y="2361497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Experiment  or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articulate</a:t>
          </a:r>
          <a:endParaRPr lang="en-GB" sz="1400" kern="1200" dirty="0"/>
        </a:p>
      </dsp:txBody>
      <dsp:txXfrm>
        <a:off x="2653465" y="2361497"/>
        <a:ext cx="1099549" cy="714707"/>
      </dsp:txXfrm>
    </dsp:sp>
    <dsp:sp modelId="{0550386B-E5DF-4927-B19C-8DF00D53A307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478534" y="2128575"/>
              </a:moveTo>
              <a:arcTo wR="1179807" hR="1179807" stAng="75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069B0-7086-4425-B81D-F3ACF969DC9B}">
      <dsp:nvSpPr>
        <dsp:cNvPr id="0" name=""/>
        <dsp:cNvSpPr/>
      </dsp:nvSpPr>
      <dsp:spPr>
        <a:xfrm>
          <a:off x="1473658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Existing knowledge</a:t>
          </a:r>
          <a:endParaRPr lang="en-GB" sz="1400" kern="1200" dirty="0"/>
        </a:p>
      </dsp:txBody>
      <dsp:txXfrm>
        <a:off x="1473658" y="1181690"/>
        <a:ext cx="1099549" cy="714707"/>
      </dsp:txXfrm>
    </dsp:sp>
    <dsp:sp modelId="{B2644B77-12C0-41F2-AB87-B04F40AB4ABE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22371" y="656573"/>
              </a:moveTo>
              <a:arcTo wR="1179807" hR="1179807" stAng="123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19FC5F-3C52-4925-AA26-550C6FC68FA2}">
      <dsp:nvSpPr>
        <dsp:cNvPr id="0" name=""/>
        <dsp:cNvSpPr/>
      </dsp:nvSpPr>
      <dsp:spPr>
        <a:xfrm>
          <a:off x="1103882" y="1222062"/>
          <a:ext cx="816570" cy="816570"/>
        </a:xfrm>
        <a:prstGeom prst="ellipse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Task</a:t>
          </a:r>
          <a:endParaRPr lang="en-GB" sz="2100" kern="1200" dirty="0"/>
        </a:p>
      </dsp:txBody>
      <dsp:txXfrm>
        <a:off x="1103882" y="1222062"/>
        <a:ext cx="816570" cy="816570"/>
      </dsp:txXfrm>
    </dsp:sp>
    <dsp:sp modelId="{86443785-3E81-4AA1-8C0E-058F06DF9F1F}">
      <dsp:nvSpPr>
        <dsp:cNvPr id="0" name=""/>
        <dsp:cNvSpPr/>
      </dsp:nvSpPr>
      <dsp:spPr>
        <a:xfrm rot="11700000">
          <a:off x="677994" y="1379224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A0EBCA-6FBB-486C-9156-A64DF8CD58C6}">
      <dsp:nvSpPr>
        <dsp:cNvPr id="0" name=""/>
        <dsp:cNvSpPr/>
      </dsp:nvSpPr>
      <dsp:spPr>
        <a:xfrm>
          <a:off x="507" y="1018932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Resources</a:t>
          </a:r>
          <a:endParaRPr lang="en-GB" sz="900" kern="1200" dirty="0"/>
        </a:p>
      </dsp:txBody>
      <dsp:txXfrm>
        <a:off x="507" y="1018932"/>
        <a:ext cx="775742" cy="620593"/>
      </dsp:txXfrm>
    </dsp:sp>
    <dsp:sp modelId="{FD4D8E64-B08D-432F-A442-C5F446B2082C}">
      <dsp:nvSpPr>
        <dsp:cNvPr id="0" name=""/>
        <dsp:cNvSpPr/>
      </dsp:nvSpPr>
      <dsp:spPr>
        <a:xfrm rot="14700000">
          <a:off x="964775" y="911323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0000"/>
                <a:lumOff val="13619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0000"/>
                <a:lumOff val="13619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0000"/>
                <a:lumOff val="136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C7A2C9-00B9-4CC2-BBA8-C3832C975FE5}">
      <dsp:nvSpPr>
        <dsp:cNvPr id="0" name=""/>
        <dsp:cNvSpPr/>
      </dsp:nvSpPr>
      <dsp:spPr>
        <a:xfrm>
          <a:off x="632609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Motivation</a:t>
          </a:r>
          <a:endParaRPr lang="en-GB" sz="900" kern="1200" dirty="0"/>
        </a:p>
      </dsp:txBody>
      <dsp:txXfrm>
        <a:off x="632609" y="265623"/>
        <a:ext cx="775742" cy="620593"/>
      </dsp:txXfrm>
    </dsp:sp>
    <dsp:sp modelId="{32017BAD-241F-411B-B275-B2B677BB418A}">
      <dsp:nvSpPr>
        <dsp:cNvPr id="0" name=""/>
        <dsp:cNvSpPr/>
      </dsp:nvSpPr>
      <dsp:spPr>
        <a:xfrm rot="17700000">
          <a:off x="1607814" y="875600"/>
          <a:ext cx="40521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9999"/>
                <a:lumOff val="27237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9999"/>
                <a:lumOff val="27237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9999"/>
                <a:lumOff val="272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CBD917-6775-4688-8759-D142E816B301}">
      <dsp:nvSpPr>
        <dsp:cNvPr id="0" name=""/>
        <dsp:cNvSpPr/>
      </dsp:nvSpPr>
      <dsp:spPr>
        <a:xfrm>
          <a:off x="1615984" y="265623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Stage of Development</a:t>
          </a:r>
          <a:endParaRPr lang="en-GB" sz="900" kern="1200" dirty="0"/>
        </a:p>
      </dsp:txBody>
      <dsp:txXfrm>
        <a:off x="1615984" y="265623"/>
        <a:ext cx="775742" cy="620593"/>
      </dsp:txXfrm>
    </dsp:sp>
    <dsp:sp modelId="{27F9DDD0-873A-4EBC-B0B6-AE94D2BEFF2A}">
      <dsp:nvSpPr>
        <dsp:cNvPr id="0" name=""/>
        <dsp:cNvSpPr/>
      </dsp:nvSpPr>
      <dsp:spPr>
        <a:xfrm rot="20672769">
          <a:off x="1964515" y="1345024"/>
          <a:ext cx="406848" cy="2327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9999"/>
                <a:lumOff val="40856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29999"/>
                <a:lumOff val="40856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29999"/>
                <a:lumOff val="408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59FE7B-1FCA-4DD8-96C5-C917D7993B23}">
      <dsp:nvSpPr>
        <dsp:cNvPr id="0" name=""/>
        <dsp:cNvSpPr/>
      </dsp:nvSpPr>
      <dsp:spPr>
        <a:xfrm>
          <a:off x="2248593" y="1009230"/>
          <a:ext cx="775742" cy="620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/>
            <a:t>Learning style</a:t>
          </a:r>
          <a:endParaRPr lang="en-GB" sz="900" kern="1200" dirty="0"/>
        </a:p>
      </dsp:txBody>
      <dsp:txXfrm>
        <a:off x="2248593" y="1009230"/>
        <a:ext cx="775742" cy="62059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41CF04-4FAA-446B-9757-2F02C3473D99}">
      <dsp:nvSpPr>
        <dsp:cNvPr id="0" name=""/>
        <dsp:cNvSpPr/>
      </dsp:nvSpPr>
      <dsp:spPr>
        <a:xfrm>
          <a:off x="2653465" y="1883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Reflect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and observe</a:t>
          </a:r>
          <a:endParaRPr lang="en-GB" sz="1400" kern="1200" dirty="0"/>
        </a:p>
      </dsp:txBody>
      <dsp:txXfrm>
        <a:off x="2653465" y="1883"/>
        <a:ext cx="1099549" cy="714707"/>
      </dsp:txXfrm>
    </dsp:sp>
    <dsp:sp modelId="{7D0FE1F2-61C4-4501-AE74-A43DB3F8104B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881080" y="231038"/>
              </a:moveTo>
              <a:arcTo wR="1179807" hR="1179807" stAng="183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99923-6826-4EF5-B6AF-679A243D6DA5}">
      <dsp:nvSpPr>
        <dsp:cNvPr id="0" name=""/>
        <dsp:cNvSpPr/>
      </dsp:nvSpPr>
      <dsp:spPr>
        <a:xfrm>
          <a:off x="3833272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Develop new concepts</a:t>
          </a:r>
          <a:endParaRPr lang="en-GB" sz="1400" kern="1200" dirty="0"/>
        </a:p>
      </dsp:txBody>
      <dsp:txXfrm>
        <a:off x="3833272" y="1181690"/>
        <a:ext cx="1099549" cy="714707"/>
      </dsp:txXfrm>
    </dsp:sp>
    <dsp:sp modelId="{FA5D2537-853A-4673-909C-DB7E1C2007F9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2237243" y="1703041"/>
              </a:moveTo>
              <a:arcTo wR="1179807" hR="1179807" stAng="15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AD937-67A5-4045-8F51-0C53A07F00FE}">
      <dsp:nvSpPr>
        <dsp:cNvPr id="0" name=""/>
        <dsp:cNvSpPr/>
      </dsp:nvSpPr>
      <dsp:spPr>
        <a:xfrm>
          <a:off x="2653465" y="2361497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Experiment  or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articulate</a:t>
          </a:r>
          <a:endParaRPr lang="en-GB" sz="1400" kern="1200" dirty="0"/>
        </a:p>
      </dsp:txBody>
      <dsp:txXfrm>
        <a:off x="2653465" y="2361497"/>
        <a:ext cx="1099549" cy="714707"/>
      </dsp:txXfrm>
    </dsp:sp>
    <dsp:sp modelId="{0550386B-E5DF-4927-B19C-8DF00D53A307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478534" y="2128575"/>
              </a:moveTo>
              <a:arcTo wR="1179807" hR="1179807" stAng="75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069B0-7086-4425-B81D-F3ACF969DC9B}">
      <dsp:nvSpPr>
        <dsp:cNvPr id="0" name=""/>
        <dsp:cNvSpPr/>
      </dsp:nvSpPr>
      <dsp:spPr>
        <a:xfrm>
          <a:off x="1473658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Existing knowledge</a:t>
          </a:r>
          <a:endParaRPr lang="en-GB" sz="1400" kern="1200" dirty="0"/>
        </a:p>
      </dsp:txBody>
      <dsp:txXfrm>
        <a:off x="1473658" y="1181690"/>
        <a:ext cx="1099549" cy="714707"/>
      </dsp:txXfrm>
    </dsp:sp>
    <dsp:sp modelId="{B2644B77-12C0-41F2-AB87-B04F40AB4ABE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22371" y="656573"/>
              </a:moveTo>
              <a:arcTo wR="1179807" hR="1179807" stAng="123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41CF04-4FAA-446B-9757-2F02C3473D99}">
      <dsp:nvSpPr>
        <dsp:cNvPr id="0" name=""/>
        <dsp:cNvSpPr/>
      </dsp:nvSpPr>
      <dsp:spPr>
        <a:xfrm>
          <a:off x="2653465" y="1883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Reflect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and observe</a:t>
          </a:r>
          <a:endParaRPr lang="en-GB" sz="1400" kern="1200" dirty="0"/>
        </a:p>
      </dsp:txBody>
      <dsp:txXfrm>
        <a:off x="2653465" y="1883"/>
        <a:ext cx="1099549" cy="714707"/>
      </dsp:txXfrm>
    </dsp:sp>
    <dsp:sp modelId="{7D0FE1F2-61C4-4501-AE74-A43DB3F8104B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881080" y="231038"/>
              </a:moveTo>
              <a:arcTo wR="1179807" hR="1179807" stAng="183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99923-6826-4EF5-B6AF-679A243D6DA5}">
      <dsp:nvSpPr>
        <dsp:cNvPr id="0" name=""/>
        <dsp:cNvSpPr/>
      </dsp:nvSpPr>
      <dsp:spPr>
        <a:xfrm>
          <a:off x="3833272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Develop new concepts</a:t>
          </a:r>
          <a:endParaRPr lang="en-GB" sz="1400" kern="1200" dirty="0"/>
        </a:p>
      </dsp:txBody>
      <dsp:txXfrm>
        <a:off x="3833272" y="1181690"/>
        <a:ext cx="1099549" cy="714707"/>
      </dsp:txXfrm>
    </dsp:sp>
    <dsp:sp modelId="{FA5D2537-853A-4673-909C-DB7E1C2007F9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2237243" y="1703041"/>
              </a:moveTo>
              <a:arcTo wR="1179807" hR="1179807" stAng="15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AD937-67A5-4045-8F51-0C53A07F00FE}">
      <dsp:nvSpPr>
        <dsp:cNvPr id="0" name=""/>
        <dsp:cNvSpPr/>
      </dsp:nvSpPr>
      <dsp:spPr>
        <a:xfrm>
          <a:off x="2653465" y="2361497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Experiment  or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articulate</a:t>
          </a:r>
          <a:endParaRPr lang="en-GB" sz="1400" kern="1200" dirty="0"/>
        </a:p>
      </dsp:txBody>
      <dsp:txXfrm>
        <a:off x="2653465" y="2361497"/>
        <a:ext cx="1099549" cy="714707"/>
      </dsp:txXfrm>
    </dsp:sp>
    <dsp:sp modelId="{0550386B-E5DF-4927-B19C-8DF00D53A307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478534" y="2128575"/>
              </a:moveTo>
              <a:arcTo wR="1179807" hR="1179807" stAng="75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069B0-7086-4425-B81D-F3ACF969DC9B}">
      <dsp:nvSpPr>
        <dsp:cNvPr id="0" name=""/>
        <dsp:cNvSpPr/>
      </dsp:nvSpPr>
      <dsp:spPr>
        <a:xfrm>
          <a:off x="1473658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Existing knowledge</a:t>
          </a:r>
          <a:endParaRPr lang="en-GB" sz="1400" kern="1200" dirty="0"/>
        </a:p>
      </dsp:txBody>
      <dsp:txXfrm>
        <a:off x="1473658" y="1181690"/>
        <a:ext cx="1099549" cy="714707"/>
      </dsp:txXfrm>
    </dsp:sp>
    <dsp:sp modelId="{B2644B77-12C0-41F2-AB87-B04F40AB4ABE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22371" y="656573"/>
              </a:moveTo>
              <a:arcTo wR="1179807" hR="1179807" stAng="123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41CF04-4FAA-446B-9757-2F02C3473D99}">
      <dsp:nvSpPr>
        <dsp:cNvPr id="0" name=""/>
        <dsp:cNvSpPr/>
      </dsp:nvSpPr>
      <dsp:spPr>
        <a:xfrm>
          <a:off x="2653465" y="1883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Reflect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and observe</a:t>
          </a:r>
          <a:endParaRPr lang="en-GB" sz="1400" kern="1200" dirty="0"/>
        </a:p>
      </dsp:txBody>
      <dsp:txXfrm>
        <a:off x="2653465" y="1883"/>
        <a:ext cx="1099549" cy="714707"/>
      </dsp:txXfrm>
    </dsp:sp>
    <dsp:sp modelId="{7D0FE1F2-61C4-4501-AE74-A43DB3F8104B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881080" y="231038"/>
              </a:moveTo>
              <a:arcTo wR="1179807" hR="1179807" stAng="183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99923-6826-4EF5-B6AF-679A243D6DA5}">
      <dsp:nvSpPr>
        <dsp:cNvPr id="0" name=""/>
        <dsp:cNvSpPr/>
      </dsp:nvSpPr>
      <dsp:spPr>
        <a:xfrm>
          <a:off x="3833272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Develop new concepts</a:t>
          </a:r>
          <a:endParaRPr lang="en-GB" sz="1400" kern="1200" dirty="0"/>
        </a:p>
      </dsp:txBody>
      <dsp:txXfrm>
        <a:off x="3833272" y="1181690"/>
        <a:ext cx="1099549" cy="714707"/>
      </dsp:txXfrm>
    </dsp:sp>
    <dsp:sp modelId="{FA5D2537-853A-4673-909C-DB7E1C2007F9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2237243" y="1703041"/>
              </a:moveTo>
              <a:arcTo wR="1179807" hR="1179807" stAng="15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AD937-67A5-4045-8F51-0C53A07F00FE}">
      <dsp:nvSpPr>
        <dsp:cNvPr id="0" name=""/>
        <dsp:cNvSpPr/>
      </dsp:nvSpPr>
      <dsp:spPr>
        <a:xfrm>
          <a:off x="2653465" y="2361497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Experiment  or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articulate</a:t>
          </a:r>
          <a:endParaRPr lang="en-GB" sz="1400" kern="1200" dirty="0"/>
        </a:p>
      </dsp:txBody>
      <dsp:txXfrm>
        <a:off x="2653465" y="2361497"/>
        <a:ext cx="1099549" cy="714707"/>
      </dsp:txXfrm>
    </dsp:sp>
    <dsp:sp modelId="{0550386B-E5DF-4927-B19C-8DF00D53A307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478534" y="2128575"/>
              </a:moveTo>
              <a:arcTo wR="1179807" hR="1179807" stAng="7588176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069B0-7086-4425-B81D-F3ACF969DC9B}">
      <dsp:nvSpPr>
        <dsp:cNvPr id="0" name=""/>
        <dsp:cNvSpPr/>
      </dsp:nvSpPr>
      <dsp:spPr>
        <a:xfrm>
          <a:off x="1473658" y="1181690"/>
          <a:ext cx="1099549" cy="7147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Existing knowledge</a:t>
          </a:r>
          <a:endParaRPr lang="en-GB" sz="1400" kern="1200" dirty="0"/>
        </a:p>
      </dsp:txBody>
      <dsp:txXfrm>
        <a:off x="1473658" y="1181690"/>
        <a:ext cx="1099549" cy="714707"/>
      </dsp:txXfrm>
    </dsp:sp>
    <dsp:sp modelId="{B2644B77-12C0-41F2-AB87-B04F40AB4ABE}">
      <dsp:nvSpPr>
        <dsp:cNvPr id="0" name=""/>
        <dsp:cNvSpPr/>
      </dsp:nvSpPr>
      <dsp:spPr>
        <a:xfrm>
          <a:off x="2023432" y="359236"/>
          <a:ext cx="2359614" cy="2359614"/>
        </a:xfrm>
        <a:custGeom>
          <a:avLst/>
          <a:gdLst/>
          <a:ahLst/>
          <a:cxnLst/>
          <a:rect l="0" t="0" r="0" b="0"/>
          <a:pathLst>
            <a:path>
              <a:moveTo>
                <a:pt x="122371" y="656573"/>
              </a:moveTo>
              <a:arcTo wR="1179807" hR="1179807" stAng="12379610" swAng="1632213"/>
            </a:path>
          </a:pathLst>
        </a:custGeom>
        <a:noFill/>
        <a:ln w="5080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fld id="{CC2BB915-EDBE-4DDF-A6E9-DD02A4468A17}" type="datetimeFigureOut">
              <a:rPr lang="en-US"/>
              <a:pPr>
                <a:defRPr/>
              </a:pPr>
              <a:t>4/16/2012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fld id="{443E9F33-AF93-4327-B066-137EB935E8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2D24FC-393F-44E4-9008-C30D8FB08EBD}" type="slidenum">
              <a:rPr lang="en-GB" smtClean="0">
                <a:ea typeface="ＭＳ Ｐゴシック" pitchFamily="34" charset="-128"/>
              </a:rPr>
              <a:pPr/>
              <a:t>1</a:t>
            </a:fld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1BFBBD-A78F-4BBF-8E72-3CCEDFBE9891}" type="slidenum">
              <a:rPr lang="en-GB" smtClean="0">
                <a:ea typeface="ＭＳ Ｐゴシック" pitchFamily="34" charset="-128"/>
              </a:rPr>
              <a:pPr/>
              <a:t>2</a:t>
            </a:fld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275523-C0DE-4632-BE0B-B936516382F7}" type="slidenum">
              <a:rPr lang="en-GB" smtClean="0">
                <a:ea typeface="ＭＳ Ｐゴシック" pitchFamily="34" charset="-128"/>
              </a:rPr>
              <a:pPr/>
              <a:t>5</a:t>
            </a:fld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92D461-1DB5-46BC-AB92-93D0B2DD0504}" type="slidenum">
              <a:rPr lang="en-GB" smtClean="0">
                <a:ea typeface="ＭＳ Ｐゴシック" pitchFamily="34" charset="-128"/>
              </a:rPr>
              <a:pPr/>
              <a:t>7</a:t>
            </a:fld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E38D49-760A-4AA9-A835-4559C3CFB3F1}" type="slidenum">
              <a:rPr lang="en-GB" smtClean="0">
                <a:ea typeface="ＭＳ Ｐゴシック" pitchFamily="34" charset="-128"/>
              </a:rPr>
              <a:pPr/>
              <a:t>11</a:t>
            </a:fld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B40842-E736-424B-9320-0612DD66E3AE}" type="slidenum">
              <a:rPr lang="en-GB" smtClean="0">
                <a:ea typeface="ＭＳ Ｐゴシック" pitchFamily="34" charset="-128"/>
              </a:rPr>
              <a:pPr/>
              <a:t>12</a:t>
            </a:fld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4426C8-6DCD-4085-BCE9-D17E01F7E122}" type="slidenum">
              <a:rPr lang="en-GB" smtClean="0">
                <a:ea typeface="ＭＳ Ｐゴシック" pitchFamily="34" charset="-128"/>
              </a:rPr>
              <a:pPr/>
              <a:t>13</a:t>
            </a:fld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titl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200"/>
            <a:ext cx="9144000" cy="696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6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562600" y="2286000"/>
            <a:ext cx="3352800" cy="1143000"/>
          </a:xfrm>
        </p:spPr>
        <p:txBody>
          <a:bodyPr/>
          <a:lstStyle>
            <a:lvl1pPr>
              <a:defRPr sz="15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5562600" y="3505200"/>
            <a:ext cx="3352800" cy="1752600"/>
          </a:xfrm>
        </p:spPr>
        <p:txBody>
          <a:bodyPr/>
          <a:lstStyle>
            <a:lvl1pPr marL="0" indent="0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VP_UNI_LOGO_Pantone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19800"/>
            <a:ext cx="1905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05672"/>
          </a:xfrm>
        </p:spPr>
        <p:txBody>
          <a:bodyPr/>
          <a:lstStyle>
            <a:lvl1pPr>
              <a:defRPr sz="3600"/>
            </a:lvl1pPr>
            <a:lvl2pPr>
              <a:buFont typeface="Arial" pitchFamily="34" charset="0"/>
              <a:buChar char="•"/>
              <a:defRPr sz="3200"/>
            </a:lvl2pPr>
            <a:lvl3pPr>
              <a:buFont typeface="Arial" pitchFamily="34" charset="0"/>
              <a:buChar char="•"/>
              <a:defRPr sz="2800"/>
            </a:lvl3pPr>
            <a:lvl4pPr>
              <a:buFont typeface="Arial" pitchFamily="34" charset="0"/>
              <a:buChar char="•"/>
              <a:defRPr sz="2400"/>
            </a:lvl4pPr>
            <a:lvl5pP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charset="0"/>
          <a:ea typeface="ＭＳ Ｐゴシック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charset="0"/>
          <a:ea typeface="ＭＳ Ｐゴシック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charset="0"/>
          <a:ea typeface="ＭＳ Ｐゴシック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charset="0"/>
          <a:ea typeface="ＭＳ Ｐゴシック" pitchFamily="4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charset="0"/>
          <a:ea typeface="ＭＳ Ｐゴシック" pitchFamily="4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charset="0"/>
          <a:ea typeface="ＭＳ Ｐゴシック" pitchFamily="4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charset="0"/>
          <a:ea typeface="ＭＳ Ｐゴシック" pitchFamily="4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where do we start?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Syllabus – more accurately OUTCOMES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STANDARDS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0532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dirty="0" smtClean="0"/>
              <a:t>We have entered an era where we need to show that we meet measurable outcomes</a:t>
            </a:r>
          </a:p>
          <a:p>
            <a:pPr lvl="1" eaLnBrk="1" hangingPunct="1">
              <a:buFontTx/>
              <a:buChar char="•"/>
            </a:pPr>
            <a:r>
              <a:rPr lang="en-GB" dirty="0" smtClean="0"/>
              <a:t>This is true at undergraduate level but also licensing and re-validation</a:t>
            </a:r>
          </a:p>
          <a:p>
            <a:pPr eaLnBrk="1" hangingPunct="1">
              <a:buFontTx/>
              <a:buChar char="•"/>
            </a:pPr>
            <a:r>
              <a:rPr lang="en-GB" dirty="0" smtClean="0"/>
              <a:t>The outcomes must be appropriate, measurable and necessary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0532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smtClean="0"/>
              <a:t>There is a real debate about what constitutes competence.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What is, in fact, “good enough”?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How do we measure it?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What is a pass mark?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Who says?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Learning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0532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dirty="0" smtClean="0"/>
              <a:t>There is an increasing interest in the use of adult learning theories to shape the way that we plan medical programmes.</a:t>
            </a:r>
          </a:p>
          <a:p>
            <a:pPr eaLnBrk="1" hangingPunct="1">
              <a:buFontTx/>
              <a:buChar char="•"/>
            </a:pPr>
            <a:r>
              <a:rPr lang="en-GB" dirty="0" smtClean="0"/>
              <a:t>And that includes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43744"/>
          </a:xfrm>
        </p:spPr>
        <p:txBody>
          <a:bodyPr/>
          <a:lstStyle/>
          <a:p>
            <a:pPr eaLnBrk="1" hangingPunct="1"/>
            <a:r>
              <a:rPr lang="en-GB" dirty="0" smtClean="0"/>
              <a:t>Taylor and </a:t>
            </a:r>
            <a:r>
              <a:rPr lang="en-GB" dirty="0" err="1" smtClean="0"/>
              <a:t>Hamdy</a:t>
            </a:r>
            <a:r>
              <a:rPr lang="en-GB" dirty="0" smtClean="0"/>
              <a:t> 2012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2051720" y="2636912"/>
          <a:ext cx="6406480" cy="307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0724" name="Group 12"/>
          <p:cNvGrpSpPr>
            <a:grpSpLocks/>
          </p:cNvGrpSpPr>
          <p:nvPr/>
        </p:nvGrpSpPr>
        <p:grpSpPr bwMode="auto">
          <a:xfrm>
            <a:off x="2051050" y="2636838"/>
            <a:ext cx="5473700" cy="3095625"/>
            <a:chOff x="467544" y="1628800"/>
            <a:chExt cx="6984776" cy="4176464"/>
          </a:xfrm>
        </p:grpSpPr>
        <p:sp>
          <p:nvSpPr>
            <p:cNvPr id="30727" name="Rounded Rectangle 4"/>
            <p:cNvSpPr>
              <a:spLocks noChangeArrowheads="1"/>
            </p:cNvSpPr>
            <p:nvPr/>
          </p:nvSpPr>
          <p:spPr bwMode="auto">
            <a:xfrm>
              <a:off x="5796136" y="4653136"/>
              <a:ext cx="1584176" cy="10801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organise</a:t>
              </a:r>
            </a:p>
          </p:txBody>
        </p:sp>
        <p:sp>
          <p:nvSpPr>
            <p:cNvPr id="6" name="Right Arrow 5"/>
            <p:cNvSpPr/>
            <p:nvPr/>
          </p:nvSpPr>
          <p:spPr bwMode="auto">
            <a:xfrm rot="5400000">
              <a:off x="3780210" y="3644407"/>
              <a:ext cx="1512094" cy="792066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r>
                <a:rPr lang="en-GB" sz="1400" dirty="0">
                  <a:latin typeface="Arial" pitchFamily="34" charset="0"/>
                  <a:ea typeface="ＭＳ Ｐゴシック" charset="0"/>
                  <a:cs typeface="ＭＳ Ｐゴシック" charset="0"/>
                </a:rPr>
                <a:t>Feedback</a:t>
              </a:r>
            </a:p>
          </p:txBody>
        </p:sp>
        <p:sp>
          <p:nvSpPr>
            <p:cNvPr id="30729" name="Rounded Rectangle 6"/>
            <p:cNvSpPr>
              <a:spLocks noChangeArrowheads="1"/>
            </p:cNvSpPr>
            <p:nvPr/>
          </p:nvSpPr>
          <p:spPr bwMode="auto">
            <a:xfrm>
              <a:off x="1691680" y="4725144"/>
              <a:ext cx="1728192" cy="10801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Consolidate</a:t>
              </a:r>
            </a:p>
          </p:txBody>
        </p:sp>
        <p:sp>
          <p:nvSpPr>
            <p:cNvPr id="30730" name="Rounded Rectangle 8"/>
            <p:cNvSpPr>
              <a:spLocks noChangeArrowheads="1"/>
            </p:cNvSpPr>
            <p:nvPr/>
          </p:nvSpPr>
          <p:spPr bwMode="auto">
            <a:xfrm>
              <a:off x="5724128" y="1628800"/>
              <a:ext cx="1728192" cy="10801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Elaboration</a:t>
              </a:r>
            </a:p>
            <a:p>
              <a:pPr eaLnBrk="0" hangingPunct="0"/>
              <a:r>
                <a:rPr lang="en-GB" sz="1600"/>
                <a:t>Refinement</a:t>
              </a:r>
            </a:p>
          </p:txBody>
        </p:sp>
        <p:sp>
          <p:nvSpPr>
            <p:cNvPr id="10" name="Right Arrow 9"/>
            <p:cNvSpPr/>
            <p:nvPr/>
          </p:nvSpPr>
          <p:spPr bwMode="auto">
            <a:xfrm>
              <a:off x="467544" y="3213715"/>
              <a:ext cx="1800890" cy="1006635"/>
            </a:xfrm>
            <a:prstGeom prst="rightArrow">
              <a:avLst/>
            </a:prstGeom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0800000" scaled="0"/>
              <a:tileRect/>
            </a:gradFill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eaLnBrk="0" hangingPunct="0">
                <a:defRPr/>
              </a:pPr>
              <a:r>
                <a:rPr lang="en-GB" sz="1800" dirty="0">
                  <a:solidFill>
                    <a:schemeClr val="tx1"/>
                  </a:solidFill>
                  <a:cs typeface="ＭＳ Ｐゴシック" charset="0"/>
                </a:rPr>
                <a:t>Start here</a:t>
              </a:r>
            </a:p>
          </p:txBody>
        </p:sp>
        <p:sp>
          <p:nvSpPr>
            <p:cNvPr id="30732" name="Rounded Rectangle 10"/>
            <p:cNvSpPr>
              <a:spLocks noChangeArrowheads="1"/>
            </p:cNvSpPr>
            <p:nvPr/>
          </p:nvSpPr>
          <p:spPr bwMode="auto">
            <a:xfrm>
              <a:off x="1547664" y="1772816"/>
              <a:ext cx="1728192" cy="10801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Dissonance</a:t>
              </a:r>
            </a:p>
          </p:txBody>
        </p:sp>
      </p:grpSp>
      <p:graphicFrame>
        <p:nvGraphicFramePr>
          <p:cNvPr id="12" name="Diagram 11"/>
          <p:cNvGraphicFramePr/>
          <p:nvPr/>
        </p:nvGraphicFramePr>
        <p:xfrm>
          <a:off x="539552" y="908720"/>
          <a:ext cx="302433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Bent Arrow 12"/>
          <p:cNvSpPr/>
          <p:nvPr/>
        </p:nvSpPr>
        <p:spPr bwMode="auto">
          <a:xfrm rot="10800000" flipH="1">
            <a:off x="2051050" y="2997200"/>
            <a:ext cx="720725" cy="287338"/>
          </a:xfrm>
          <a:prstGeom prst="bentArrow">
            <a:avLst>
              <a:gd name="adj1" fmla="val 25000"/>
              <a:gd name="adj2" fmla="val 41612"/>
              <a:gd name="adj3" fmla="val 50000"/>
              <a:gd name="adj4" fmla="val 41137"/>
            </a:avLst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GB">
              <a:latin typeface="Arial" pitchFamily="34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Assessment is a task like any other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2195736" y="2708920"/>
          <a:ext cx="6406480" cy="307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3041514" y="2708846"/>
            <a:ext cx="4627252" cy="3095625"/>
            <a:chOff x="3041514" y="2708846"/>
            <a:chExt cx="4627252" cy="3095625"/>
          </a:xfrm>
        </p:grpSpPr>
        <p:sp>
          <p:nvSpPr>
            <p:cNvPr id="30727" name="Rounded Rectangle 4"/>
            <p:cNvSpPr>
              <a:spLocks noChangeArrowheads="1"/>
            </p:cNvSpPr>
            <p:nvPr/>
          </p:nvSpPr>
          <p:spPr bwMode="auto">
            <a:xfrm>
              <a:off x="6370878" y="4950505"/>
              <a:ext cx="124145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organise</a:t>
              </a:r>
            </a:p>
          </p:txBody>
        </p:sp>
        <p:sp>
          <p:nvSpPr>
            <p:cNvPr id="6" name="Right Arrow 5"/>
            <p:cNvSpPr/>
            <p:nvPr/>
          </p:nvSpPr>
          <p:spPr bwMode="auto">
            <a:xfrm rot="5400000">
              <a:off x="4823172" y="4186015"/>
              <a:ext cx="1120775" cy="620712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r>
                <a:rPr lang="en-GB" sz="1400" dirty="0">
                  <a:latin typeface="Arial" pitchFamily="34" charset="0"/>
                  <a:ea typeface="ＭＳ Ｐゴシック" charset="0"/>
                  <a:cs typeface="ＭＳ Ｐゴシック" charset="0"/>
                </a:rPr>
                <a:t>Feedback</a:t>
              </a:r>
            </a:p>
          </p:txBody>
        </p:sp>
        <p:sp>
          <p:nvSpPr>
            <p:cNvPr id="30729" name="Rounded Rectangle 6"/>
            <p:cNvSpPr>
              <a:spLocks noChangeArrowheads="1"/>
            </p:cNvSpPr>
            <p:nvPr/>
          </p:nvSpPr>
          <p:spPr bwMode="auto">
            <a:xfrm>
              <a:off x="3154374" y="5003878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Consolidate</a:t>
              </a:r>
            </a:p>
          </p:txBody>
        </p:sp>
        <p:sp>
          <p:nvSpPr>
            <p:cNvPr id="30730" name="Rounded Rectangle 8"/>
            <p:cNvSpPr>
              <a:spLocks noChangeArrowheads="1"/>
            </p:cNvSpPr>
            <p:nvPr/>
          </p:nvSpPr>
          <p:spPr bwMode="auto">
            <a:xfrm>
              <a:off x="6314448" y="2708846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Elaboration</a:t>
              </a:r>
            </a:p>
            <a:p>
              <a:pPr eaLnBrk="0" hangingPunct="0"/>
              <a:r>
                <a:rPr lang="en-GB" sz="1600"/>
                <a:t>Refinement</a:t>
              </a:r>
            </a:p>
          </p:txBody>
        </p:sp>
        <p:sp>
          <p:nvSpPr>
            <p:cNvPr id="30732" name="Rounded Rectangle 10"/>
            <p:cNvSpPr>
              <a:spLocks noChangeArrowheads="1"/>
            </p:cNvSpPr>
            <p:nvPr/>
          </p:nvSpPr>
          <p:spPr bwMode="auto">
            <a:xfrm>
              <a:off x="3041514" y="2815592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Dissonance</a:t>
              </a:r>
            </a:p>
          </p:txBody>
        </p:sp>
      </p:grpSp>
      <p:graphicFrame>
        <p:nvGraphicFramePr>
          <p:cNvPr id="12" name="Diagram 11"/>
          <p:cNvGraphicFramePr/>
          <p:nvPr/>
        </p:nvGraphicFramePr>
        <p:xfrm>
          <a:off x="683568" y="980728"/>
          <a:ext cx="302433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Bent Arrow 12"/>
          <p:cNvSpPr/>
          <p:nvPr/>
        </p:nvSpPr>
        <p:spPr bwMode="auto">
          <a:xfrm rot="10800000" flipH="1">
            <a:off x="2195066" y="3069208"/>
            <a:ext cx="720725" cy="287338"/>
          </a:xfrm>
          <a:prstGeom prst="bentArrow">
            <a:avLst>
              <a:gd name="adj1" fmla="val 25000"/>
              <a:gd name="adj2" fmla="val 41612"/>
              <a:gd name="adj3" fmla="val 50000"/>
              <a:gd name="adj4" fmla="val 41137"/>
            </a:avLst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GB">
              <a:latin typeface="Arial" pitchFamily="34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the task needs to account for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Resources</a:t>
            </a:r>
          </a:p>
          <a:p>
            <a:pPr lvl="1"/>
            <a:r>
              <a:rPr lang="en-GB" dirty="0" smtClean="0"/>
              <a:t>Including time!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Motivation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Stage of development</a:t>
            </a:r>
          </a:p>
          <a:p>
            <a:pPr lvl="1"/>
            <a:r>
              <a:rPr lang="en-GB" dirty="0" smtClean="0"/>
              <a:t>Duality/multiplicity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Learning style</a:t>
            </a:r>
          </a:p>
          <a:p>
            <a:pPr lvl="1"/>
            <a:r>
              <a:rPr lang="en-GB" dirty="0" smtClean="0"/>
              <a:t>Deep/surface/strategic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what do you want to assess?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Recall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Elaboration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Organisation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Reflection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Which quadrant?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2195736" y="2708920"/>
          <a:ext cx="6406480" cy="307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13"/>
          <p:cNvGrpSpPr/>
          <p:nvPr/>
        </p:nvGrpSpPr>
        <p:grpSpPr>
          <a:xfrm>
            <a:off x="3041514" y="2708846"/>
            <a:ext cx="4627252" cy="3095625"/>
            <a:chOff x="3041514" y="2708846"/>
            <a:chExt cx="4627252" cy="3095625"/>
          </a:xfrm>
        </p:grpSpPr>
        <p:sp>
          <p:nvSpPr>
            <p:cNvPr id="30727" name="Rounded Rectangle 4"/>
            <p:cNvSpPr>
              <a:spLocks noChangeArrowheads="1"/>
            </p:cNvSpPr>
            <p:nvPr/>
          </p:nvSpPr>
          <p:spPr bwMode="auto">
            <a:xfrm>
              <a:off x="6370878" y="4950505"/>
              <a:ext cx="124145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organise</a:t>
              </a:r>
            </a:p>
          </p:txBody>
        </p:sp>
        <p:sp>
          <p:nvSpPr>
            <p:cNvPr id="6" name="Right Arrow 5"/>
            <p:cNvSpPr/>
            <p:nvPr/>
          </p:nvSpPr>
          <p:spPr bwMode="auto">
            <a:xfrm rot="5400000">
              <a:off x="4823172" y="4186015"/>
              <a:ext cx="1120775" cy="620712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r>
                <a:rPr lang="en-GB" sz="1400" dirty="0">
                  <a:latin typeface="Arial" pitchFamily="34" charset="0"/>
                  <a:ea typeface="ＭＳ Ｐゴシック" charset="0"/>
                  <a:cs typeface="ＭＳ Ｐゴシック" charset="0"/>
                </a:rPr>
                <a:t>Feedback</a:t>
              </a:r>
            </a:p>
          </p:txBody>
        </p:sp>
        <p:sp>
          <p:nvSpPr>
            <p:cNvPr id="30729" name="Rounded Rectangle 6"/>
            <p:cNvSpPr>
              <a:spLocks noChangeArrowheads="1"/>
            </p:cNvSpPr>
            <p:nvPr/>
          </p:nvSpPr>
          <p:spPr bwMode="auto">
            <a:xfrm>
              <a:off x="3154374" y="5003878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Consolidate</a:t>
              </a:r>
            </a:p>
          </p:txBody>
        </p:sp>
        <p:sp>
          <p:nvSpPr>
            <p:cNvPr id="30730" name="Rounded Rectangle 8"/>
            <p:cNvSpPr>
              <a:spLocks noChangeArrowheads="1"/>
            </p:cNvSpPr>
            <p:nvPr/>
          </p:nvSpPr>
          <p:spPr bwMode="auto">
            <a:xfrm>
              <a:off x="6314448" y="2708846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Elaboration</a:t>
              </a:r>
            </a:p>
            <a:p>
              <a:pPr eaLnBrk="0" hangingPunct="0"/>
              <a:r>
                <a:rPr lang="en-GB" sz="1600"/>
                <a:t>Refinement</a:t>
              </a:r>
            </a:p>
          </p:txBody>
        </p:sp>
        <p:sp>
          <p:nvSpPr>
            <p:cNvPr id="30732" name="Rounded Rectangle 10"/>
            <p:cNvSpPr>
              <a:spLocks noChangeArrowheads="1"/>
            </p:cNvSpPr>
            <p:nvPr/>
          </p:nvSpPr>
          <p:spPr bwMode="auto">
            <a:xfrm>
              <a:off x="3041514" y="2815592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Dissonance</a:t>
              </a:r>
            </a:p>
          </p:txBody>
        </p:sp>
      </p:grpSp>
      <p:graphicFrame>
        <p:nvGraphicFramePr>
          <p:cNvPr id="12" name="Diagram 11"/>
          <p:cNvGraphicFramePr/>
          <p:nvPr/>
        </p:nvGraphicFramePr>
        <p:xfrm>
          <a:off x="683568" y="980728"/>
          <a:ext cx="302433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Bent Arrow 12"/>
          <p:cNvSpPr/>
          <p:nvPr/>
        </p:nvSpPr>
        <p:spPr bwMode="auto">
          <a:xfrm rot="10800000" flipH="1">
            <a:off x="2195066" y="3069208"/>
            <a:ext cx="720725" cy="287338"/>
          </a:xfrm>
          <a:prstGeom prst="bentArrow">
            <a:avLst>
              <a:gd name="adj1" fmla="val 25000"/>
              <a:gd name="adj2" fmla="val 41612"/>
              <a:gd name="adj3" fmla="val 50000"/>
              <a:gd name="adj4" fmla="val 41137"/>
            </a:avLst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GB">
              <a:latin typeface="Arial" pitchFamily="34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MCQs/EMIs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It is very hard to write valid MCQs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It is easiest to test recall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It is harder (but possible) to test for elaboration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Graz Conference 2012,</a:t>
            </a:r>
            <a:br>
              <a:rPr lang="en-US" sz="2000" dirty="0" smtClean="0"/>
            </a:br>
            <a:r>
              <a:rPr lang="en-US" sz="2000" dirty="0" smtClean="0"/>
              <a:t>Timisoara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62600" y="3716338"/>
            <a:ext cx="3352800" cy="1541462"/>
          </a:xfrm>
        </p:spPr>
        <p:txBody>
          <a:bodyPr/>
          <a:lstStyle/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David Taylor</a:t>
            </a:r>
          </a:p>
          <a:p>
            <a:pPr eaLnBrk="1" hangingPunct="1"/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</p:txBody>
      </p:sp>
      <p:sp>
        <p:nvSpPr>
          <p:cNvPr id="1029" name="Line 7"/>
          <p:cNvSpPr>
            <a:spLocks noChangeShapeType="1"/>
          </p:cNvSpPr>
          <p:nvPr/>
        </p:nvSpPr>
        <p:spPr bwMode="auto">
          <a:xfrm>
            <a:off x="5580063" y="2852738"/>
            <a:ext cx="0" cy="1512887"/>
          </a:xfrm>
          <a:prstGeom prst="line">
            <a:avLst/>
          </a:prstGeom>
          <a:noFill/>
          <a:ln w="539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71600" y="2060848"/>
            <a:ext cx="345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Using </a:t>
            </a:r>
          </a:p>
          <a:p>
            <a:r>
              <a:rPr lang="en-GB" sz="3600" dirty="0" smtClean="0">
                <a:solidFill>
                  <a:schemeClr val="bg1"/>
                </a:solidFill>
              </a:rPr>
              <a:t>adult learning theories to plan assessment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Short answer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Quite difficult to write without giving the answers away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It is easiest to test for elaboration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It is harder (but possible) to test for organisation</a:t>
            </a:r>
          </a:p>
          <a:p>
            <a:pPr lvl="1"/>
            <a:r>
              <a:rPr lang="en-GB" dirty="0" smtClean="0"/>
              <a:t>They also have to be marked by hand (so less reliable)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Portfolio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Easy to write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Hard to mark reliably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But best for testing organisation and reflection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Overview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1349958" y="2204938"/>
          <a:ext cx="6406480" cy="307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13"/>
          <p:cNvGrpSpPr/>
          <p:nvPr/>
        </p:nvGrpSpPr>
        <p:grpSpPr>
          <a:xfrm>
            <a:off x="2195736" y="2204864"/>
            <a:ext cx="4627252" cy="3095625"/>
            <a:chOff x="3041514" y="2708846"/>
            <a:chExt cx="4627252" cy="3095625"/>
          </a:xfrm>
        </p:grpSpPr>
        <p:sp>
          <p:nvSpPr>
            <p:cNvPr id="30727" name="Rounded Rectangle 4"/>
            <p:cNvSpPr>
              <a:spLocks noChangeArrowheads="1"/>
            </p:cNvSpPr>
            <p:nvPr/>
          </p:nvSpPr>
          <p:spPr bwMode="auto">
            <a:xfrm>
              <a:off x="6370878" y="4950505"/>
              <a:ext cx="124145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organise</a:t>
              </a:r>
            </a:p>
          </p:txBody>
        </p:sp>
        <p:sp>
          <p:nvSpPr>
            <p:cNvPr id="6" name="Right Arrow 5"/>
            <p:cNvSpPr/>
            <p:nvPr/>
          </p:nvSpPr>
          <p:spPr bwMode="auto">
            <a:xfrm rot="5400000">
              <a:off x="4823172" y="4186015"/>
              <a:ext cx="1120775" cy="620712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r>
                <a:rPr lang="en-GB" sz="1400" dirty="0">
                  <a:latin typeface="Arial" pitchFamily="34" charset="0"/>
                  <a:ea typeface="ＭＳ Ｐゴシック" charset="0"/>
                  <a:cs typeface="ＭＳ Ｐゴシック" charset="0"/>
                </a:rPr>
                <a:t>Feedback</a:t>
              </a:r>
            </a:p>
          </p:txBody>
        </p:sp>
        <p:sp>
          <p:nvSpPr>
            <p:cNvPr id="30729" name="Rounded Rectangle 6"/>
            <p:cNvSpPr>
              <a:spLocks noChangeArrowheads="1"/>
            </p:cNvSpPr>
            <p:nvPr/>
          </p:nvSpPr>
          <p:spPr bwMode="auto">
            <a:xfrm>
              <a:off x="3154374" y="5003878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Consolidate</a:t>
              </a:r>
            </a:p>
          </p:txBody>
        </p:sp>
        <p:sp>
          <p:nvSpPr>
            <p:cNvPr id="30730" name="Rounded Rectangle 8"/>
            <p:cNvSpPr>
              <a:spLocks noChangeArrowheads="1"/>
            </p:cNvSpPr>
            <p:nvPr/>
          </p:nvSpPr>
          <p:spPr bwMode="auto">
            <a:xfrm>
              <a:off x="6314448" y="2708846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Elaboration</a:t>
              </a:r>
            </a:p>
            <a:p>
              <a:pPr eaLnBrk="0" hangingPunct="0"/>
              <a:r>
                <a:rPr lang="en-GB" sz="1600"/>
                <a:t>Refinement</a:t>
              </a:r>
            </a:p>
          </p:txBody>
        </p:sp>
        <p:sp>
          <p:nvSpPr>
            <p:cNvPr id="30732" name="Rounded Rectangle 10"/>
            <p:cNvSpPr>
              <a:spLocks noChangeArrowheads="1"/>
            </p:cNvSpPr>
            <p:nvPr/>
          </p:nvSpPr>
          <p:spPr bwMode="auto">
            <a:xfrm>
              <a:off x="3041514" y="2815592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Dissonance</a:t>
              </a:r>
            </a:p>
          </p:txBody>
        </p:sp>
      </p:grpSp>
      <p:sp>
        <p:nvSpPr>
          <p:cNvPr id="16" name="Bent Arrow 15"/>
          <p:cNvSpPr/>
          <p:nvPr/>
        </p:nvSpPr>
        <p:spPr bwMode="auto">
          <a:xfrm>
            <a:off x="1782006" y="980802"/>
            <a:ext cx="4374170" cy="2664296"/>
          </a:xfrm>
          <a:prstGeom prst="bentArrow">
            <a:avLst>
              <a:gd name="adj1" fmla="val 9400"/>
              <a:gd name="adj2" fmla="val 16030"/>
              <a:gd name="adj3" fmla="val 25000"/>
              <a:gd name="adj4" fmla="val 437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7" name="Bent Arrow 16"/>
          <p:cNvSpPr/>
          <p:nvPr/>
        </p:nvSpPr>
        <p:spPr bwMode="auto">
          <a:xfrm rot="5400000">
            <a:off x="4194311" y="1448817"/>
            <a:ext cx="4464422" cy="2664296"/>
          </a:xfrm>
          <a:prstGeom prst="bentArrow">
            <a:avLst>
              <a:gd name="adj1" fmla="val 9400"/>
              <a:gd name="adj2" fmla="val 16030"/>
              <a:gd name="adj3" fmla="val 25000"/>
              <a:gd name="adj4" fmla="val 437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8" name="Bent Arrow 17"/>
          <p:cNvSpPr/>
          <p:nvPr/>
        </p:nvSpPr>
        <p:spPr bwMode="auto">
          <a:xfrm rot="10800000">
            <a:off x="2430078" y="3689722"/>
            <a:ext cx="5688632" cy="2664296"/>
          </a:xfrm>
          <a:prstGeom prst="bentArrow">
            <a:avLst>
              <a:gd name="adj1" fmla="val 9400"/>
              <a:gd name="adj2" fmla="val 16030"/>
              <a:gd name="adj3" fmla="val 25000"/>
              <a:gd name="adj4" fmla="val 437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45902" y="1412850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MCQ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686662" y="1412850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SAQ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7631510" y="5877346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Portfolio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You can assess any of the quadrants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From anatomy spotter, through OSCEs  to long case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Overview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1349958" y="2204938"/>
          <a:ext cx="6406480" cy="307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13"/>
          <p:cNvGrpSpPr/>
          <p:nvPr/>
        </p:nvGrpSpPr>
        <p:grpSpPr>
          <a:xfrm>
            <a:off x="2195736" y="2204864"/>
            <a:ext cx="4627252" cy="3095625"/>
            <a:chOff x="3041514" y="2708846"/>
            <a:chExt cx="4627252" cy="3095625"/>
          </a:xfrm>
        </p:grpSpPr>
        <p:sp>
          <p:nvSpPr>
            <p:cNvPr id="30727" name="Rounded Rectangle 4"/>
            <p:cNvSpPr>
              <a:spLocks noChangeArrowheads="1"/>
            </p:cNvSpPr>
            <p:nvPr/>
          </p:nvSpPr>
          <p:spPr bwMode="auto">
            <a:xfrm>
              <a:off x="6370878" y="4950505"/>
              <a:ext cx="124145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organise</a:t>
              </a:r>
            </a:p>
          </p:txBody>
        </p:sp>
        <p:sp>
          <p:nvSpPr>
            <p:cNvPr id="6" name="Right Arrow 5"/>
            <p:cNvSpPr/>
            <p:nvPr/>
          </p:nvSpPr>
          <p:spPr bwMode="auto">
            <a:xfrm rot="5400000">
              <a:off x="4823172" y="4186015"/>
              <a:ext cx="1120775" cy="620712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r>
                <a:rPr lang="en-GB" sz="1400" dirty="0">
                  <a:latin typeface="Arial" pitchFamily="34" charset="0"/>
                  <a:ea typeface="ＭＳ Ｐゴシック" charset="0"/>
                  <a:cs typeface="ＭＳ Ｐゴシック" charset="0"/>
                </a:rPr>
                <a:t>Feedback</a:t>
              </a:r>
            </a:p>
          </p:txBody>
        </p:sp>
        <p:sp>
          <p:nvSpPr>
            <p:cNvPr id="30729" name="Rounded Rectangle 6"/>
            <p:cNvSpPr>
              <a:spLocks noChangeArrowheads="1"/>
            </p:cNvSpPr>
            <p:nvPr/>
          </p:nvSpPr>
          <p:spPr bwMode="auto">
            <a:xfrm>
              <a:off x="3154374" y="5003878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Consolidate</a:t>
              </a:r>
            </a:p>
          </p:txBody>
        </p:sp>
        <p:sp>
          <p:nvSpPr>
            <p:cNvPr id="30730" name="Rounded Rectangle 8"/>
            <p:cNvSpPr>
              <a:spLocks noChangeArrowheads="1"/>
            </p:cNvSpPr>
            <p:nvPr/>
          </p:nvSpPr>
          <p:spPr bwMode="auto">
            <a:xfrm>
              <a:off x="6314448" y="2708846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Elaboration</a:t>
              </a:r>
            </a:p>
            <a:p>
              <a:pPr eaLnBrk="0" hangingPunct="0"/>
              <a:r>
                <a:rPr lang="en-GB" sz="1600"/>
                <a:t>Refinement</a:t>
              </a:r>
            </a:p>
          </p:txBody>
        </p:sp>
        <p:sp>
          <p:nvSpPr>
            <p:cNvPr id="30732" name="Rounded Rectangle 10"/>
            <p:cNvSpPr>
              <a:spLocks noChangeArrowheads="1"/>
            </p:cNvSpPr>
            <p:nvPr/>
          </p:nvSpPr>
          <p:spPr bwMode="auto">
            <a:xfrm>
              <a:off x="3041514" y="2815592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Dissonance</a:t>
              </a:r>
            </a:p>
          </p:txBody>
        </p:sp>
      </p:grpSp>
      <p:sp>
        <p:nvSpPr>
          <p:cNvPr id="16" name="Bent Arrow 15"/>
          <p:cNvSpPr/>
          <p:nvPr/>
        </p:nvSpPr>
        <p:spPr bwMode="auto">
          <a:xfrm>
            <a:off x="1782006" y="980802"/>
            <a:ext cx="4374170" cy="2664296"/>
          </a:xfrm>
          <a:prstGeom prst="bentArrow">
            <a:avLst>
              <a:gd name="adj1" fmla="val 9400"/>
              <a:gd name="adj2" fmla="val 16030"/>
              <a:gd name="adj3" fmla="val 25000"/>
              <a:gd name="adj4" fmla="val 437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7" name="Bent Arrow 16"/>
          <p:cNvSpPr/>
          <p:nvPr/>
        </p:nvSpPr>
        <p:spPr bwMode="auto">
          <a:xfrm rot="5400000">
            <a:off x="4194311" y="1448817"/>
            <a:ext cx="4464422" cy="2664296"/>
          </a:xfrm>
          <a:prstGeom prst="bentArrow">
            <a:avLst>
              <a:gd name="adj1" fmla="val 9400"/>
              <a:gd name="adj2" fmla="val 16030"/>
              <a:gd name="adj3" fmla="val 25000"/>
              <a:gd name="adj4" fmla="val 437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8" name="Bent Arrow 17"/>
          <p:cNvSpPr/>
          <p:nvPr/>
        </p:nvSpPr>
        <p:spPr bwMode="auto">
          <a:xfrm rot="10800000">
            <a:off x="2430078" y="3689722"/>
            <a:ext cx="5688632" cy="2664296"/>
          </a:xfrm>
          <a:prstGeom prst="bentArrow">
            <a:avLst>
              <a:gd name="adj1" fmla="val 9400"/>
              <a:gd name="adj2" fmla="val 16030"/>
              <a:gd name="adj3" fmla="val 25000"/>
              <a:gd name="adj4" fmla="val 437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45902" y="1412850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Spotter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686662" y="1412850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OSCE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7631510" y="5877346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Cases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But how to give feedback?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2195736" y="2708920"/>
          <a:ext cx="6406480" cy="307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13"/>
          <p:cNvGrpSpPr/>
          <p:nvPr/>
        </p:nvGrpSpPr>
        <p:grpSpPr>
          <a:xfrm>
            <a:off x="3041514" y="2708846"/>
            <a:ext cx="4627252" cy="3095625"/>
            <a:chOff x="3041514" y="2708846"/>
            <a:chExt cx="4627252" cy="3095625"/>
          </a:xfrm>
        </p:grpSpPr>
        <p:sp>
          <p:nvSpPr>
            <p:cNvPr id="30727" name="Rounded Rectangle 4"/>
            <p:cNvSpPr>
              <a:spLocks noChangeArrowheads="1"/>
            </p:cNvSpPr>
            <p:nvPr/>
          </p:nvSpPr>
          <p:spPr bwMode="auto">
            <a:xfrm>
              <a:off x="6370878" y="4950505"/>
              <a:ext cx="124145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organise</a:t>
              </a:r>
            </a:p>
          </p:txBody>
        </p:sp>
        <p:sp>
          <p:nvSpPr>
            <p:cNvPr id="6" name="Right Arrow 5"/>
            <p:cNvSpPr/>
            <p:nvPr/>
          </p:nvSpPr>
          <p:spPr bwMode="auto">
            <a:xfrm rot="5400000">
              <a:off x="4823172" y="4186015"/>
              <a:ext cx="1120775" cy="620712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r>
                <a:rPr lang="en-GB" sz="1400" dirty="0">
                  <a:latin typeface="Arial" pitchFamily="34" charset="0"/>
                  <a:ea typeface="ＭＳ Ｐゴシック" charset="0"/>
                  <a:cs typeface="ＭＳ Ｐゴシック" charset="0"/>
                </a:rPr>
                <a:t>Feedback</a:t>
              </a:r>
            </a:p>
          </p:txBody>
        </p:sp>
        <p:sp>
          <p:nvSpPr>
            <p:cNvPr id="30729" name="Rounded Rectangle 6"/>
            <p:cNvSpPr>
              <a:spLocks noChangeArrowheads="1"/>
            </p:cNvSpPr>
            <p:nvPr/>
          </p:nvSpPr>
          <p:spPr bwMode="auto">
            <a:xfrm>
              <a:off x="3154374" y="5003878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Reflect</a:t>
              </a:r>
            </a:p>
            <a:p>
              <a:pPr eaLnBrk="0" hangingPunct="0"/>
              <a:r>
                <a:rPr lang="en-GB" sz="1600"/>
                <a:t>Consolidate</a:t>
              </a:r>
            </a:p>
          </p:txBody>
        </p:sp>
        <p:sp>
          <p:nvSpPr>
            <p:cNvPr id="30730" name="Rounded Rectangle 8"/>
            <p:cNvSpPr>
              <a:spLocks noChangeArrowheads="1"/>
            </p:cNvSpPr>
            <p:nvPr/>
          </p:nvSpPr>
          <p:spPr bwMode="auto">
            <a:xfrm>
              <a:off x="6314448" y="2708846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Elaboration</a:t>
              </a:r>
            </a:p>
            <a:p>
              <a:pPr eaLnBrk="0" hangingPunct="0"/>
              <a:r>
                <a:rPr lang="en-GB" sz="1600"/>
                <a:t>Refinement</a:t>
              </a:r>
            </a:p>
          </p:txBody>
        </p:sp>
        <p:sp>
          <p:nvSpPr>
            <p:cNvPr id="30732" name="Rounded Rectangle 10"/>
            <p:cNvSpPr>
              <a:spLocks noChangeArrowheads="1"/>
            </p:cNvSpPr>
            <p:nvPr/>
          </p:nvSpPr>
          <p:spPr bwMode="auto">
            <a:xfrm>
              <a:off x="3041514" y="2815592"/>
              <a:ext cx="1354318" cy="8005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/>
                <a:t>Dissonance</a:t>
              </a:r>
            </a:p>
          </p:txBody>
        </p:sp>
      </p:grpSp>
      <p:graphicFrame>
        <p:nvGraphicFramePr>
          <p:cNvPr id="12" name="Diagram 11"/>
          <p:cNvGraphicFramePr/>
          <p:nvPr/>
        </p:nvGraphicFramePr>
        <p:xfrm>
          <a:off x="683568" y="980728"/>
          <a:ext cx="302433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Bent Arrow 12"/>
          <p:cNvSpPr/>
          <p:nvPr/>
        </p:nvSpPr>
        <p:spPr bwMode="auto">
          <a:xfrm rot="10800000" flipH="1">
            <a:off x="2195066" y="3069208"/>
            <a:ext cx="720725" cy="287338"/>
          </a:xfrm>
          <a:prstGeom prst="bentArrow">
            <a:avLst>
              <a:gd name="adj1" fmla="val 25000"/>
              <a:gd name="adj2" fmla="val 41612"/>
              <a:gd name="adj3" fmla="val 50000"/>
              <a:gd name="adj4" fmla="val 41137"/>
            </a:avLst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GB">
              <a:latin typeface="Arial" pitchFamily="34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going to happen?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What is assessment for?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What are the issues?</a:t>
            </a:r>
          </a:p>
          <a:p>
            <a:pPr lvl="1"/>
            <a:r>
              <a:rPr lang="en-GB" dirty="0" smtClean="0"/>
              <a:t>Criteria</a:t>
            </a:r>
          </a:p>
          <a:p>
            <a:pPr lvl="1"/>
            <a:r>
              <a:rPr lang="en-GB" dirty="0" smtClean="0"/>
              <a:t>Outcomes</a:t>
            </a:r>
          </a:p>
          <a:p>
            <a:pPr lvl="1"/>
            <a:r>
              <a:rPr lang="en-GB" dirty="0" smtClean="0"/>
              <a:t>Standards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Relation to learning theory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Question types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Formative/continuous/summative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3200" dirty="0" smtClean="0"/>
              <a:t>Formative assessment</a:t>
            </a:r>
          </a:p>
          <a:p>
            <a:pPr lvl="1"/>
            <a:r>
              <a:rPr lang="en-GB" sz="2800" dirty="0" smtClean="0"/>
              <a:t>The marks do not form part of the public record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Continuous assessment</a:t>
            </a:r>
          </a:p>
          <a:p>
            <a:pPr lvl="1"/>
            <a:r>
              <a:rPr lang="en-GB" sz="2800" dirty="0" smtClean="0"/>
              <a:t>In-course, can be formative or summative.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 smtClean="0"/>
              <a:t>Summative assessment</a:t>
            </a:r>
          </a:p>
          <a:p>
            <a:pPr lvl="1"/>
            <a:r>
              <a:rPr lang="en-GB" sz="2800" dirty="0" smtClean="0"/>
              <a:t>Marks are recorded and for part of the progression requirements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LVP_UNI_LOGO_Panton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6019800"/>
            <a:ext cx="1905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assessment for?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05325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sz="3200" dirty="0" smtClean="0"/>
              <a:t>Rite of passage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dirty="0" smtClean="0"/>
              <a:t>Assurance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dirty="0" smtClean="0"/>
              <a:t>Ranking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3200" dirty="0" smtClean="0"/>
              <a:t>Feedback</a:t>
            </a:r>
          </a:p>
          <a:p>
            <a:pPr eaLnBrk="1" hangingPunct="1">
              <a:buFont typeface="Arial" pitchFamily="34" charset="0"/>
              <a:buChar char="•"/>
            </a:pPr>
            <a:endParaRPr lang="en-US" sz="3200" dirty="0" smtClean="0"/>
          </a:p>
          <a:p>
            <a:pPr eaLnBrk="1" hangingPunct="1">
              <a:buFont typeface="Arial" pitchFamily="34" charset="0"/>
              <a:buChar char="•"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possibilities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To determine whether the learning objectives that are set </a:t>
            </a:r>
            <a:r>
              <a:rPr lang="en-GB" i="1" dirty="0" smtClean="0"/>
              <a:t>a priori </a:t>
            </a:r>
            <a:r>
              <a:rPr lang="en-GB" dirty="0" smtClean="0"/>
              <a:t>are met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Support of student learning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Judgement and certification of competency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Predicting future performance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Assessment drives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0532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dirty="0" smtClean="0"/>
              <a:t>George E. Miller  (1919-1998)</a:t>
            </a:r>
          </a:p>
          <a:p>
            <a:pPr eaLnBrk="1" hangingPunct="1">
              <a:buFontTx/>
              <a:buChar char="•"/>
            </a:pPr>
            <a:endParaRPr lang="en-GB" dirty="0" smtClean="0"/>
          </a:p>
          <a:p>
            <a:pPr eaLnBrk="1" hangingPunct="1">
              <a:buFontTx/>
              <a:buChar char="•"/>
            </a:pPr>
            <a:r>
              <a:rPr lang="en-GB" dirty="0" smtClean="0"/>
              <a:t>It does, but we must be careful that assessment does not drive learning for assessment!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Fair/unbiased</a:t>
            </a:r>
          </a:p>
          <a:p>
            <a:r>
              <a:rPr lang="en-GB" dirty="0" smtClean="0"/>
              <a:t>Valid</a:t>
            </a:r>
          </a:p>
          <a:p>
            <a:r>
              <a:rPr lang="en-GB" dirty="0" smtClean="0"/>
              <a:t>Reliable</a:t>
            </a:r>
          </a:p>
          <a:p>
            <a:r>
              <a:rPr lang="en-GB" dirty="0" smtClean="0"/>
              <a:t>Multiple measures</a:t>
            </a:r>
          </a:p>
          <a:p>
            <a:r>
              <a:rPr lang="en-GB" dirty="0" smtClean="0"/>
              <a:t>Practicable</a:t>
            </a:r>
          </a:p>
          <a:p>
            <a:r>
              <a:rPr lang="en-GB" dirty="0" smtClean="0"/>
              <a:t>Cost effective</a:t>
            </a:r>
          </a:p>
          <a:p>
            <a:r>
              <a:rPr lang="en-GB" dirty="0" smtClean="0"/>
              <a:t>I would add “integrated”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Integrated and integrating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Integrated into the curriculum itself</a:t>
            </a:r>
          </a:p>
          <a:p>
            <a:r>
              <a:rPr lang="en-GB" dirty="0" smtClean="0"/>
              <a:t>Integrating the outcomes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ol_powerpoint_template changed">
  <a:themeElements>
    <a:clrScheme name="Blank Presentation 13">
      <a:dk1>
        <a:srgbClr val="000000"/>
      </a:dk1>
      <a:lt1>
        <a:srgbClr val="FFFFFF"/>
      </a:lt1>
      <a:dk2>
        <a:srgbClr val="9567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9567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uol_powerpoint_template changed</Template>
  <TotalTime>676</TotalTime>
  <Words>590</Words>
  <Application>Microsoft Office PowerPoint</Application>
  <PresentationFormat>On-screen Show (4:3)</PresentationFormat>
  <Paragraphs>216</Paragraphs>
  <Slides>25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uol_powerpoint_template changed</vt:lpstr>
      <vt:lpstr>Slide 1</vt:lpstr>
      <vt:lpstr>Graz Conference 2012, Timisoara</vt:lpstr>
      <vt:lpstr>What is going to happen?</vt:lpstr>
      <vt:lpstr>Formative/continuous/summative</vt:lpstr>
      <vt:lpstr>What is assessment for?</vt:lpstr>
      <vt:lpstr>Other possibilities</vt:lpstr>
      <vt:lpstr>Assessment drives learning</vt:lpstr>
      <vt:lpstr>Criteria</vt:lpstr>
      <vt:lpstr>Integrated and integrating</vt:lpstr>
      <vt:lpstr>So where do we start?</vt:lpstr>
      <vt:lpstr>Outcomes</vt:lpstr>
      <vt:lpstr>Standards</vt:lpstr>
      <vt:lpstr>Learning theories</vt:lpstr>
      <vt:lpstr>Taylor and Hamdy 2012</vt:lpstr>
      <vt:lpstr>Assessment is a task like any other</vt:lpstr>
      <vt:lpstr>So the task needs to account for</vt:lpstr>
      <vt:lpstr>But what do you want to assess?</vt:lpstr>
      <vt:lpstr>Which quadrant?</vt:lpstr>
      <vt:lpstr>MCQs/EMIs</vt:lpstr>
      <vt:lpstr>Short answer</vt:lpstr>
      <vt:lpstr>Portfolio</vt:lpstr>
      <vt:lpstr>Overview</vt:lpstr>
      <vt:lpstr>Practical</vt:lpstr>
      <vt:lpstr>Overview</vt:lpstr>
      <vt:lpstr>But how to give feedback?</vt:lpstr>
    </vt:vector>
  </TitlesOfParts>
  <Company>The University of Liverpool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Taylor</dc:creator>
  <cp:lastModifiedBy>David Taylor</cp:lastModifiedBy>
  <cp:revision>39</cp:revision>
  <dcterms:created xsi:type="dcterms:W3CDTF">2010-10-12T13:40:18Z</dcterms:created>
  <dcterms:modified xsi:type="dcterms:W3CDTF">2012-04-16T13:09:37Z</dcterms:modified>
</cp:coreProperties>
</file>